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8" r:id="rId5"/>
    <p:sldId id="277" r:id="rId6"/>
    <p:sldId id="261" r:id="rId7"/>
    <p:sldId id="263" r:id="rId8"/>
    <p:sldId id="264" r:id="rId9"/>
    <p:sldId id="273" r:id="rId10"/>
    <p:sldId id="275" r:id="rId11"/>
    <p:sldId id="266" r:id="rId12"/>
    <p:sldId id="267" r:id="rId13"/>
    <p:sldId id="268" r:id="rId14"/>
    <p:sldId id="269" r:id="rId15"/>
  </p:sldIdLst>
  <p:sldSz cx="12801600" cy="9601200" type="A3"/>
  <p:notesSz cx="6797675" cy="9926638"/>
  <p:custDataLst>
    <p:tags r:id="rId17"/>
  </p:custDataLst>
  <p:defaultTextStyle>
    <a:defPPr>
      <a:defRPr lang="da-DK"/>
    </a:defPPr>
    <a:lvl1pPr marL="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39933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86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rid Kjeldal Mohr" userId="S::askmo@lejre.dk::4b4c9917-07a7-4b16-82a5-36278ab488ff" providerId="AD" clId="Web-{EFCBD955-AF6C-0104-DEC2-892A368FEAFF}"/>
    <pc:docChg chg="modSld">
      <pc:chgData name="Astrid Kjeldal Mohr" userId="S::askmo@lejre.dk::4b4c9917-07a7-4b16-82a5-36278ab488ff" providerId="AD" clId="Web-{EFCBD955-AF6C-0104-DEC2-892A368FEAFF}" dt="2023-09-04T09:10:10.456" v="32" actId="20577"/>
      <pc:docMkLst>
        <pc:docMk/>
      </pc:docMkLst>
      <pc:sldChg chg="modSp">
        <pc:chgData name="Astrid Kjeldal Mohr" userId="S::askmo@lejre.dk::4b4c9917-07a7-4b16-82a5-36278ab488ff" providerId="AD" clId="Web-{EFCBD955-AF6C-0104-DEC2-892A368FEAFF}" dt="2023-09-04T09:10:10.456" v="32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EFCBD955-AF6C-0104-DEC2-892A368FEAFF}" dt="2023-09-04T09:10:10.456" v="32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">
        <pc:chgData name="Astrid Kjeldal Mohr" userId="S::askmo@lejre.dk::4b4c9917-07a7-4b16-82a5-36278ab488ff" providerId="AD" clId="Web-{EFCBD955-AF6C-0104-DEC2-892A368FEAFF}" dt="2023-09-04T09:06:14.511" v="0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EFCBD955-AF6C-0104-DEC2-892A368FEAFF}" dt="2023-09-04T09:06:14.511" v="0" actId="20577"/>
          <ac:spMkLst>
            <pc:docMk/>
            <pc:sldMk cId="819194086" sldId="263"/>
            <ac:spMk id="77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FCBD955-AF6C-0104-DEC2-892A368FEAFF}" dt="2023-09-04T09:09:22.798" v="27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EFCBD955-AF6C-0104-DEC2-892A368FEAFF}" dt="2023-09-04T09:09:22.798" v="27" actId="20577"/>
          <ac:spMkLst>
            <pc:docMk/>
            <pc:sldMk cId="3527086700" sldId="267"/>
            <ac:spMk id="10" creationId="{00000000-0000-0000-0000-000000000000}"/>
          </ac:spMkLst>
        </pc:spChg>
        <pc:spChg chg="mod">
          <ac:chgData name="Astrid Kjeldal Mohr" userId="S::askmo@lejre.dk::4b4c9917-07a7-4b16-82a5-36278ab488ff" providerId="AD" clId="Web-{EFCBD955-AF6C-0104-DEC2-892A368FEAFF}" dt="2023-09-04T09:08:51.578" v="26" actId="20577"/>
          <ac:spMkLst>
            <pc:docMk/>
            <pc:sldMk cId="3527086700" sldId="267"/>
            <ac:spMk id="77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FCBD955-AF6C-0104-DEC2-892A368FEAFF}" dt="2023-09-04T09:08:01.420" v="24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EFCBD955-AF6C-0104-DEC2-892A368FEAFF}" dt="2023-09-04T09:08:01.420" v="24" actId="20577"/>
          <ac:spMkLst>
            <pc:docMk/>
            <pc:sldMk cId="1694525274" sldId="273"/>
            <ac:spMk id="106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F3402A65-5C15-054D-2583-B79C9199299B}"/>
    <pc:docChg chg="modSld">
      <pc:chgData name="Astrid Kjeldal Mohr" userId="S::askmo@lejre.dk::4b4c9917-07a7-4b16-82a5-36278ab488ff" providerId="AD" clId="Web-{F3402A65-5C15-054D-2583-B79C9199299B}" dt="2022-12-01T11:53:08.712" v="9" actId="20577"/>
      <pc:docMkLst>
        <pc:docMk/>
      </pc:docMkLst>
      <pc:sldChg chg="modSp">
        <pc:chgData name="Astrid Kjeldal Mohr" userId="S::askmo@lejre.dk::4b4c9917-07a7-4b16-82a5-36278ab488ff" providerId="AD" clId="Web-{F3402A65-5C15-054D-2583-B79C9199299B}" dt="2022-12-01T11:53:08.712" v="9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F3402A65-5C15-054D-2583-B79C9199299B}" dt="2022-12-01T11:53:01.400" v="3" actId="20577"/>
          <ac:spMkLst>
            <pc:docMk/>
            <pc:sldMk cId="3527086700" sldId="267"/>
            <ac:spMk id="25" creationId="{00000000-0000-0000-0000-000000000000}"/>
          </ac:spMkLst>
        </pc:spChg>
        <pc:spChg chg="mod">
          <ac:chgData name="Astrid Kjeldal Mohr" userId="S::askmo@lejre.dk::4b4c9917-07a7-4b16-82a5-36278ab488ff" providerId="AD" clId="Web-{F3402A65-5C15-054D-2583-B79C9199299B}" dt="2022-12-01T11:53:08.712" v="9" actId="20577"/>
          <ac:spMkLst>
            <pc:docMk/>
            <pc:sldMk cId="3527086700" sldId="267"/>
            <ac:spMk id="77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DE6FA1D7-8784-5ED7-AE6C-B1EFA25C7B74}"/>
    <pc:docChg chg="modSld">
      <pc:chgData name="Astrid Kjeldal Mohr" userId="S::askmo@lejre.dk::4b4c9917-07a7-4b16-82a5-36278ab488ff" providerId="AD" clId="Web-{DE6FA1D7-8784-5ED7-AE6C-B1EFA25C7B74}" dt="2023-02-03T11:27:52.524" v="34" actId="20577"/>
      <pc:docMkLst>
        <pc:docMk/>
      </pc:docMkLst>
      <pc:sldChg chg="modSp">
        <pc:chgData name="Astrid Kjeldal Mohr" userId="S::askmo@lejre.dk::4b4c9917-07a7-4b16-82a5-36278ab488ff" providerId="AD" clId="Web-{DE6FA1D7-8784-5ED7-AE6C-B1EFA25C7B74}" dt="2023-02-03T11:24:13.270" v="17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DE6FA1D7-8784-5ED7-AE6C-B1EFA25C7B74}" dt="2023-02-03T11:24:13.270" v="17" actId="20577"/>
          <ac:spMkLst>
            <pc:docMk/>
            <pc:sldMk cId="690826521" sldId="258"/>
            <ac:spMk id="4" creationId="{0FA7282B-684D-45EE-8196-A92B5CEFFD78}"/>
          </ac:spMkLst>
        </pc:spChg>
        <pc:spChg chg="mod">
          <ac:chgData name="Astrid Kjeldal Mohr" userId="S::askmo@lejre.dk::4b4c9917-07a7-4b16-82a5-36278ab488ff" providerId="AD" clId="Web-{DE6FA1D7-8784-5ED7-AE6C-B1EFA25C7B74}" dt="2023-02-03T11:24:03.333" v="16" actId="20577"/>
          <ac:spMkLst>
            <pc:docMk/>
            <pc:sldMk cId="690826521" sldId="258"/>
            <ac:spMk id="64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DE6FA1D7-8784-5ED7-AE6C-B1EFA25C7B74}" dt="2023-02-03T11:24:37.349" v="24" actId="20577"/>
        <pc:sldMkLst>
          <pc:docMk/>
          <pc:sldMk cId="1199360379" sldId="271"/>
        </pc:sldMkLst>
        <pc:spChg chg="mod">
          <ac:chgData name="Astrid Kjeldal Mohr" userId="S::askmo@lejre.dk::4b4c9917-07a7-4b16-82a5-36278ab488ff" providerId="AD" clId="Web-{DE6FA1D7-8784-5ED7-AE6C-B1EFA25C7B74}" dt="2023-02-03T11:24:30.911" v="19" actId="20577"/>
          <ac:spMkLst>
            <pc:docMk/>
            <pc:sldMk cId="1199360379" sldId="271"/>
            <ac:spMk id="43" creationId="{00000000-0000-0000-0000-000000000000}"/>
          </ac:spMkLst>
        </pc:spChg>
        <pc:spChg chg="mod">
          <ac:chgData name="Astrid Kjeldal Mohr" userId="S::askmo@lejre.dk::4b4c9917-07a7-4b16-82a5-36278ab488ff" providerId="AD" clId="Web-{DE6FA1D7-8784-5ED7-AE6C-B1EFA25C7B74}" dt="2023-02-03T11:24:37.349" v="24" actId="20577"/>
          <ac:spMkLst>
            <pc:docMk/>
            <pc:sldMk cId="1199360379" sldId="271"/>
            <ac:spMk id="62" creationId="{00000000-0000-0000-0000-000000000000}"/>
          </ac:spMkLst>
        </pc:spChg>
        <pc:spChg chg="mod">
          <ac:chgData name="Astrid Kjeldal Mohr" userId="S::askmo@lejre.dk::4b4c9917-07a7-4b16-82a5-36278ab488ff" providerId="AD" clId="Web-{DE6FA1D7-8784-5ED7-AE6C-B1EFA25C7B74}" dt="2023-02-03T11:24:34.943" v="21" actId="20577"/>
          <ac:spMkLst>
            <pc:docMk/>
            <pc:sldMk cId="1199360379" sldId="271"/>
            <ac:spMk id="63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DE6FA1D7-8784-5ED7-AE6C-B1EFA25C7B74}" dt="2023-02-03T11:25:39.194" v="30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DE6FA1D7-8784-5ED7-AE6C-B1EFA25C7B74}" dt="2023-02-03T11:25:39.194" v="30" actId="20577"/>
          <ac:spMkLst>
            <pc:docMk/>
            <pc:sldMk cId="1694525274" sldId="273"/>
            <ac:spMk id="68" creationId="{3A0470B6-1275-4BE6-A621-965B996F2A6D}"/>
          </ac:spMkLst>
        </pc:spChg>
      </pc:sldChg>
      <pc:sldChg chg="modSp">
        <pc:chgData name="Astrid Kjeldal Mohr" userId="S::askmo@lejre.dk::4b4c9917-07a7-4b16-82a5-36278ab488ff" providerId="AD" clId="Web-{DE6FA1D7-8784-5ED7-AE6C-B1EFA25C7B74}" dt="2023-02-03T11:27:52.524" v="34" actId="20577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DE6FA1D7-8784-5ED7-AE6C-B1EFA25C7B74}" dt="2023-02-03T11:27:52.524" v="34" actId="20577"/>
          <ac:spMkLst>
            <pc:docMk/>
            <pc:sldMk cId="2990509543" sldId="275"/>
            <ac:spMk id="70" creationId="{00000000-0000-0000-0000-000000000000}"/>
          </ac:spMkLst>
        </pc:spChg>
        <pc:spChg chg="mod">
          <ac:chgData name="Astrid Kjeldal Mohr" userId="S::askmo@lejre.dk::4b4c9917-07a7-4b16-82a5-36278ab488ff" providerId="AD" clId="Web-{DE6FA1D7-8784-5ED7-AE6C-B1EFA25C7B74}" dt="2023-02-03T11:27:42.977" v="32" actId="14100"/>
          <ac:spMkLst>
            <pc:docMk/>
            <pc:sldMk cId="2990509543" sldId="275"/>
            <ac:spMk id="75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0D898999-A85B-383C-ECA5-D519B8F8CF18}"/>
    <pc:docChg chg="modSld">
      <pc:chgData name="Astrid Kjeldal Mohr" userId="S::askmo@lejre.dk::4b4c9917-07a7-4b16-82a5-36278ab488ff" providerId="AD" clId="Web-{0D898999-A85B-383C-ECA5-D519B8F8CF18}" dt="2023-03-01T08:12:34.675" v="221" actId="20577"/>
      <pc:docMkLst>
        <pc:docMk/>
      </pc:docMkLst>
      <pc:sldChg chg="modSp">
        <pc:chgData name="Astrid Kjeldal Mohr" userId="S::askmo@lejre.dk::4b4c9917-07a7-4b16-82a5-36278ab488ff" providerId="AD" clId="Web-{0D898999-A85B-383C-ECA5-D519B8F8CF18}" dt="2023-03-01T08:05:05.858" v="108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0D898999-A85B-383C-ECA5-D519B8F8CF18}" dt="2023-03-01T08:05:05.858" v="108" actId="20577"/>
          <ac:spMkLst>
            <pc:docMk/>
            <pc:sldMk cId="690826521" sldId="258"/>
            <ac:spMk id="76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4:45.311" v="103" actId="20577"/>
        <pc:sldMkLst>
          <pc:docMk/>
          <pc:sldMk cId="1258468874" sldId="261"/>
        </pc:sldMkLst>
        <pc:spChg chg="mod">
          <ac:chgData name="Astrid Kjeldal Mohr" userId="S::askmo@lejre.dk::4b4c9917-07a7-4b16-82a5-36278ab488ff" providerId="AD" clId="Web-{0D898999-A85B-383C-ECA5-D519B8F8CF18}" dt="2023-03-01T08:00:58.465" v="41" actId="20577"/>
          <ac:spMkLst>
            <pc:docMk/>
            <pc:sldMk cId="1258468874" sldId="261"/>
            <ac:spMk id="5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4:45.311" v="103" actId="20577"/>
          <ac:spMkLst>
            <pc:docMk/>
            <pc:sldMk cId="1258468874" sldId="261"/>
            <ac:spMk id="13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0:15.121" v="22"/>
          <ac:spMkLst>
            <pc:docMk/>
            <pc:sldMk cId="1258468874" sldId="261"/>
            <ac:spMk id="35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0:17.683" v="23" actId="1076"/>
          <ac:spMkLst>
            <pc:docMk/>
            <pc:sldMk cId="1258468874" sldId="261"/>
            <ac:spMk id="38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12:34.675" v="221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0D898999-A85B-383C-ECA5-D519B8F8CF18}" dt="2023-03-01T08:12:34.675" v="221" actId="20577"/>
          <ac:spMkLst>
            <pc:docMk/>
            <pc:sldMk cId="819194086" sldId="263"/>
            <ac:spMk id="3" creationId="{2495D3C9-1CF0-4543-960D-194A68B80EC7}"/>
          </ac:spMkLst>
        </pc:spChg>
        <pc:spChg chg="mod">
          <ac:chgData name="Astrid Kjeldal Mohr" userId="S::askmo@lejre.dk::4b4c9917-07a7-4b16-82a5-36278ab488ff" providerId="AD" clId="Web-{0D898999-A85B-383C-ECA5-D519B8F8CF18}" dt="2023-03-01T08:05:39.593" v="112" actId="14100"/>
          <ac:spMkLst>
            <pc:docMk/>
            <pc:sldMk cId="819194086" sldId="263"/>
            <ac:spMk id="13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1:10.903" v="44" actId="20577"/>
          <ac:spMkLst>
            <pc:docMk/>
            <pc:sldMk cId="819194086" sldId="263"/>
            <ac:spMk id="74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1:18.715" v="45"/>
          <ac:spMkLst>
            <pc:docMk/>
            <pc:sldMk cId="819194086" sldId="263"/>
            <ac:spMk id="81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1:27.575" v="46" actId="1076"/>
          <ac:spMkLst>
            <pc:docMk/>
            <pc:sldMk cId="819194086" sldId="263"/>
            <ac:spMk id="82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6:16.750" v="122" actId="14100"/>
        <pc:sldMkLst>
          <pc:docMk/>
          <pc:sldMk cId="3554767359" sldId="264"/>
        </pc:sldMkLst>
        <pc:spChg chg="mod">
          <ac:chgData name="Astrid Kjeldal Mohr" userId="S::askmo@lejre.dk::4b4c9917-07a7-4b16-82a5-36278ab488ff" providerId="AD" clId="Web-{0D898999-A85B-383C-ECA5-D519B8F8CF18}" dt="2023-03-01T08:06:16.750" v="122" actId="14100"/>
          <ac:spMkLst>
            <pc:docMk/>
            <pc:sldMk cId="3554767359" sldId="264"/>
            <ac:spMk id="12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1:47.309" v="52" actId="20577"/>
          <ac:spMkLst>
            <pc:docMk/>
            <pc:sldMk cId="3554767359" sldId="264"/>
            <ac:spMk id="77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1:32.700" v="47"/>
          <ac:spMkLst>
            <pc:docMk/>
            <pc:sldMk cId="3554767359" sldId="264"/>
            <ac:spMk id="81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1:38.668" v="48" actId="1076"/>
          <ac:spMkLst>
            <pc:docMk/>
            <pc:sldMk cId="3554767359" sldId="264"/>
            <ac:spMk id="82" creationId="{00000000-0000-0000-0000-000000000000}"/>
          </ac:spMkLst>
        </pc:spChg>
        <pc:cxnChg chg="mod">
          <ac:chgData name="Astrid Kjeldal Mohr" userId="S::askmo@lejre.dk::4b4c9917-07a7-4b16-82a5-36278ab488ff" providerId="AD" clId="Web-{0D898999-A85B-383C-ECA5-D519B8F8CF18}" dt="2023-03-01T08:01:54.172" v="53" actId="1076"/>
          <ac:cxnSpMkLst>
            <pc:docMk/>
            <pc:sldMk cId="3554767359" sldId="264"/>
            <ac:cxnSpMk id="18" creationId="{00000000-0000-0000-0000-000000000000}"/>
          </ac:cxnSpMkLst>
        </pc:cxnChg>
      </pc:sldChg>
      <pc:sldChg chg="delSp modSp">
        <pc:chgData name="Astrid Kjeldal Mohr" userId="S::askmo@lejre.dk::4b4c9917-07a7-4b16-82a5-36278ab488ff" providerId="AD" clId="Web-{0D898999-A85B-383C-ECA5-D519B8F8CF18}" dt="2023-03-01T08:07:25.610" v="148" actId="20577"/>
        <pc:sldMkLst>
          <pc:docMk/>
          <pc:sldMk cId="1541462256" sldId="266"/>
        </pc:sldMkLst>
        <pc:spChg chg="mod">
          <ac:chgData name="Astrid Kjeldal Mohr" userId="S::askmo@lejre.dk::4b4c9917-07a7-4b16-82a5-36278ab488ff" providerId="AD" clId="Web-{0D898999-A85B-383C-ECA5-D519B8F8CF18}" dt="2023-03-01T08:07:25.610" v="148" actId="20577"/>
          <ac:spMkLst>
            <pc:docMk/>
            <pc:sldMk cId="1541462256" sldId="266"/>
            <ac:spMk id="11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2:52.169" v="71" actId="20577"/>
          <ac:spMkLst>
            <pc:docMk/>
            <pc:sldMk cId="1541462256" sldId="266"/>
            <ac:spMk id="54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2:31.122" v="65"/>
          <ac:spMkLst>
            <pc:docMk/>
            <pc:sldMk cId="1541462256" sldId="266"/>
            <ac:spMk id="57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2:37.419" v="66" actId="1076"/>
          <ac:spMkLst>
            <pc:docMk/>
            <pc:sldMk cId="1541462256" sldId="266"/>
            <ac:spMk id="58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7:31.875" v="149" actId="14100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0D898999-A85B-383C-ECA5-D519B8F8CF18}" dt="2023-03-01T08:07:31.875" v="149" actId="14100"/>
          <ac:spMkLst>
            <pc:docMk/>
            <pc:sldMk cId="3527086700" sldId="267"/>
            <ac:spMk id="10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3:11.451" v="78" actId="20577"/>
          <ac:spMkLst>
            <pc:docMk/>
            <pc:sldMk cId="3527086700" sldId="267"/>
            <ac:spMk id="64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2:59.216" v="72"/>
          <ac:spMkLst>
            <pc:docMk/>
            <pc:sldMk cId="3527086700" sldId="267"/>
            <ac:spMk id="79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3:02.326" v="73" actId="1076"/>
          <ac:spMkLst>
            <pc:docMk/>
            <pc:sldMk cId="3527086700" sldId="267"/>
            <ac:spMk id="80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8:04.360" v="160" actId="20577"/>
        <pc:sldMkLst>
          <pc:docMk/>
          <pc:sldMk cId="1240993546" sldId="268"/>
        </pc:sldMkLst>
        <pc:spChg chg="mod">
          <ac:chgData name="Astrid Kjeldal Mohr" userId="S::askmo@lejre.dk::4b4c9917-07a7-4b16-82a5-36278ab488ff" providerId="AD" clId="Web-{0D898999-A85B-383C-ECA5-D519B8F8CF18}" dt="2023-03-01T08:08:04.360" v="160" actId="20577"/>
          <ac:spMkLst>
            <pc:docMk/>
            <pc:sldMk cId="1240993546" sldId="268"/>
            <ac:spMk id="36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3:31.201" v="84" actId="20577"/>
          <ac:spMkLst>
            <pc:docMk/>
            <pc:sldMk cId="1240993546" sldId="268"/>
            <ac:spMk id="49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3:18.107" v="79"/>
          <ac:spMkLst>
            <pc:docMk/>
            <pc:sldMk cId="1240993546" sldId="268"/>
            <ac:spMk id="52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3:22.451" v="80" actId="1076"/>
          <ac:spMkLst>
            <pc:docMk/>
            <pc:sldMk cId="1240993546" sldId="268"/>
            <ac:spMk id="53" creationId="{00000000-0000-0000-0000-000000000000}"/>
          </ac:spMkLst>
        </pc:spChg>
      </pc:sldChg>
      <pc:sldChg chg="addSp delSp modSp">
        <pc:chgData name="Astrid Kjeldal Mohr" userId="S::askmo@lejre.dk::4b4c9917-07a7-4b16-82a5-36278ab488ff" providerId="AD" clId="Web-{0D898999-A85B-383C-ECA5-D519B8F8CF18}" dt="2023-03-01T08:09:33.220" v="178"/>
        <pc:sldMkLst>
          <pc:docMk/>
          <pc:sldMk cId="1932205115" sldId="269"/>
        </pc:sldMkLst>
        <pc:spChg chg="add mod">
          <ac:chgData name="Astrid Kjeldal Mohr" userId="S::askmo@lejre.dk::4b4c9917-07a7-4b16-82a5-36278ab488ff" providerId="AD" clId="Web-{0D898999-A85B-383C-ECA5-D519B8F8CF18}" dt="2023-03-01T08:09:33.220" v="178"/>
          <ac:spMkLst>
            <pc:docMk/>
            <pc:sldMk cId="1932205115" sldId="269"/>
            <ac:spMk id="4" creationId="{D7B72A46-F0EC-AD1C-1427-E5537A3AC95C}"/>
          </ac:spMkLst>
        </pc:spChg>
        <pc:spChg chg="mod">
          <ac:chgData name="Astrid Kjeldal Mohr" userId="S::askmo@lejre.dk::4b4c9917-07a7-4b16-82a5-36278ab488ff" providerId="AD" clId="Web-{0D898999-A85B-383C-ECA5-D519B8F8CF18}" dt="2023-03-01T08:08:29.720" v="167" actId="14100"/>
          <ac:spMkLst>
            <pc:docMk/>
            <pc:sldMk cId="1932205115" sldId="269"/>
            <ac:spMk id="42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8:44.189" v="169" actId="1076"/>
          <ac:spMkLst>
            <pc:docMk/>
            <pc:sldMk cId="1932205115" sldId="269"/>
            <ac:spMk id="45" creationId="{BB31F313-05FD-4E4F-BC37-1E2E84CC6F31}"/>
          </ac:spMkLst>
        </pc:spChg>
        <pc:spChg chg="mod">
          <ac:chgData name="Astrid Kjeldal Mohr" userId="S::askmo@lejre.dk::4b4c9917-07a7-4b16-82a5-36278ab488ff" providerId="AD" clId="Web-{0D898999-A85B-383C-ECA5-D519B8F8CF18}" dt="2023-03-01T08:04:01.342" v="91" actId="20577"/>
          <ac:spMkLst>
            <pc:docMk/>
            <pc:sldMk cId="1932205115" sldId="269"/>
            <ac:spMk id="46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3:46.232" v="85"/>
          <ac:spMkLst>
            <pc:docMk/>
            <pc:sldMk cId="1932205115" sldId="269"/>
            <ac:spMk id="56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3:49.060" v="86" actId="1076"/>
          <ac:spMkLst>
            <pc:docMk/>
            <pc:sldMk cId="1932205115" sldId="269"/>
            <ac:spMk id="57" creationId="{00000000-0000-0000-0000-000000000000}"/>
          </ac:spMkLst>
        </pc:spChg>
        <pc:cxnChg chg="add mod">
          <ac:chgData name="Astrid Kjeldal Mohr" userId="S::askmo@lejre.dk::4b4c9917-07a7-4b16-82a5-36278ab488ff" providerId="AD" clId="Web-{0D898999-A85B-383C-ECA5-D519B8F8CF18}" dt="2023-03-01T08:08:52.939" v="171" actId="1076"/>
          <ac:cxnSpMkLst>
            <pc:docMk/>
            <pc:sldMk cId="1932205115" sldId="269"/>
            <ac:cxnSpMk id="3" creationId="{92DEA56D-DC3C-122D-11C1-EEC29D3E6E6B}"/>
          </ac:cxnSpMkLst>
        </pc:cxnChg>
        <pc:cxnChg chg="mod">
          <ac:chgData name="Astrid Kjeldal Mohr" userId="S::askmo@lejre.dk::4b4c9917-07a7-4b16-82a5-36278ab488ff" providerId="AD" clId="Web-{0D898999-A85B-383C-ECA5-D519B8F8CF18}" dt="2023-03-01T08:08:40.329" v="168" actId="14100"/>
          <ac:cxnSpMkLst>
            <pc:docMk/>
            <pc:sldMk cId="1932205115" sldId="269"/>
            <ac:cxnSpMk id="27" creationId="{00000000-0000-0000-0000-000000000000}"/>
          </ac:cxnSpMkLst>
        </pc:cxnChg>
      </pc:sldChg>
      <pc:sldChg chg="delSp modSp">
        <pc:chgData name="Astrid Kjeldal Mohr" userId="S::askmo@lejre.dk::4b4c9917-07a7-4b16-82a5-36278ab488ff" providerId="AD" clId="Web-{0D898999-A85B-383C-ECA5-D519B8F8CF18}" dt="2023-03-01T08:10:56.534" v="189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0D898999-A85B-383C-ECA5-D519B8F8CF18}" dt="2023-03-01T08:06:44.234" v="130" actId="20577"/>
          <ac:spMkLst>
            <pc:docMk/>
            <pc:sldMk cId="1694525274" sldId="273"/>
            <ac:spMk id="8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10:56.534" v="189" actId="20577"/>
          <ac:spMkLst>
            <pc:docMk/>
            <pc:sldMk cId="1694525274" sldId="273"/>
            <ac:spMk id="68" creationId="{3A0470B6-1275-4BE6-A621-965B996F2A6D}"/>
          </ac:spMkLst>
        </pc:spChg>
        <pc:spChg chg="mod">
          <ac:chgData name="Astrid Kjeldal Mohr" userId="S::askmo@lejre.dk::4b4c9917-07a7-4b16-82a5-36278ab488ff" providerId="AD" clId="Web-{0D898999-A85B-383C-ECA5-D519B8F8CF18}" dt="2023-03-01T08:02:12.544" v="58" actId="20577"/>
          <ac:spMkLst>
            <pc:docMk/>
            <pc:sldMk cId="1694525274" sldId="273"/>
            <ac:spMk id="70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2:01.966" v="54"/>
          <ac:spMkLst>
            <pc:docMk/>
            <pc:sldMk cId="1694525274" sldId="273"/>
            <ac:spMk id="75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2:06.888" v="55" actId="1076"/>
          <ac:spMkLst>
            <pc:docMk/>
            <pc:sldMk cId="1694525274" sldId="273"/>
            <ac:spMk id="77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7:04.734" v="138" actId="14100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0D898999-A85B-383C-ECA5-D519B8F8CF18}" dt="2023-03-01T08:07:04.734" v="138" actId="14100"/>
          <ac:spMkLst>
            <pc:docMk/>
            <pc:sldMk cId="2990509543" sldId="275"/>
            <ac:spMk id="8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2:26.122" v="64" actId="20577"/>
          <ac:spMkLst>
            <pc:docMk/>
            <pc:sldMk cId="2990509543" sldId="275"/>
            <ac:spMk id="53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2:14.731" v="59"/>
          <ac:spMkLst>
            <pc:docMk/>
            <pc:sldMk cId="2990509543" sldId="275"/>
            <ac:spMk id="67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2:18.091" v="60" actId="1076"/>
          <ac:spMkLst>
            <pc:docMk/>
            <pc:sldMk cId="2990509543" sldId="275"/>
            <ac:spMk id="69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0D898999-A85B-383C-ECA5-D519B8F8CF18}" dt="2023-03-01T08:05:13.936" v="109" actId="14100"/>
        <pc:sldMkLst>
          <pc:docMk/>
          <pc:sldMk cId="3480906114" sldId="277"/>
        </pc:sldMkLst>
        <pc:spChg chg="mod">
          <ac:chgData name="Astrid Kjeldal Mohr" userId="S::askmo@lejre.dk::4b4c9917-07a7-4b16-82a5-36278ab488ff" providerId="AD" clId="Web-{0D898999-A85B-383C-ECA5-D519B8F8CF18}" dt="2023-03-01T08:05:13.936" v="109" actId="14100"/>
          <ac:spMkLst>
            <pc:docMk/>
            <pc:sldMk cId="3480906114" sldId="277"/>
            <ac:spMk id="11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7:59:01.636" v="11"/>
          <ac:spMkLst>
            <pc:docMk/>
            <pc:sldMk cId="3480906114" sldId="277"/>
            <ac:spMk id="13" creationId="{9EE8BEF2-FA9A-DC48-4E63-A27D601C76BE}"/>
          </ac:spMkLst>
        </pc:spChg>
        <pc:spChg chg="mod">
          <ac:chgData name="Astrid Kjeldal Mohr" userId="S::askmo@lejre.dk::4b4c9917-07a7-4b16-82a5-36278ab488ff" providerId="AD" clId="Web-{0D898999-A85B-383C-ECA5-D519B8F8CF18}" dt="2023-03-01T08:04:20.561" v="93" actId="20577"/>
          <ac:spMkLst>
            <pc:docMk/>
            <pc:sldMk cId="3480906114" sldId="277"/>
            <ac:spMk id="39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0:46.762" v="38" actId="20577"/>
          <ac:spMkLst>
            <pc:docMk/>
            <pc:sldMk cId="3480906114" sldId="277"/>
            <ac:spMk id="53" creationId="{00000000-0000-0000-0000-000000000000}"/>
          </ac:spMkLst>
        </pc:spChg>
        <pc:spChg chg="del">
          <ac:chgData name="Astrid Kjeldal Mohr" userId="S::askmo@lejre.dk::4b4c9917-07a7-4b16-82a5-36278ab488ff" providerId="AD" clId="Web-{0D898999-A85B-383C-ECA5-D519B8F8CF18}" dt="2023-03-01T08:00:00.292" v="20"/>
          <ac:spMkLst>
            <pc:docMk/>
            <pc:sldMk cId="3480906114" sldId="277"/>
            <ac:spMk id="56" creationId="{00000000-0000-0000-0000-000000000000}"/>
          </ac:spMkLst>
        </pc:spChg>
        <pc:spChg chg="mod">
          <ac:chgData name="Astrid Kjeldal Mohr" userId="S::askmo@lejre.dk::4b4c9917-07a7-4b16-82a5-36278ab488ff" providerId="AD" clId="Web-{0D898999-A85B-383C-ECA5-D519B8F8CF18}" dt="2023-03-01T08:00:04.480" v="21" actId="1076"/>
          <ac:spMkLst>
            <pc:docMk/>
            <pc:sldMk cId="3480906114" sldId="277"/>
            <ac:spMk id="57" creationId="{00000000-0000-0000-0000-000000000000}"/>
          </ac:spMkLst>
        </pc:spChg>
        <pc:picChg chg="mod">
          <ac:chgData name="Astrid Kjeldal Mohr" userId="S::askmo@lejre.dk::4b4c9917-07a7-4b16-82a5-36278ab488ff" providerId="AD" clId="Web-{0D898999-A85B-383C-ECA5-D519B8F8CF18}" dt="2023-03-01T07:59:51.027" v="18" actId="1076"/>
          <ac:picMkLst>
            <pc:docMk/>
            <pc:sldMk cId="3480906114" sldId="277"/>
            <ac:picMk id="48" creationId="{00000000-0000-0000-0000-000000000000}"/>
          </ac:picMkLst>
        </pc:picChg>
      </pc:sldChg>
    </pc:docChg>
  </pc:docChgLst>
  <pc:docChgLst>
    <pc:chgData name="Mette Nymann Ohmeyer" userId="S::menoh@lejre.dk::5dccbdba-310d-4b6b-831f-305b96b12b97" providerId="AD" clId="Web-{16F35B12-2470-778B-A03A-CA1A9BFE66AB}"/>
    <pc:docChg chg="modSld">
      <pc:chgData name="Mette Nymann Ohmeyer" userId="S::menoh@lejre.dk::5dccbdba-310d-4b6b-831f-305b96b12b97" providerId="AD" clId="Web-{16F35B12-2470-778B-A03A-CA1A9BFE66AB}" dt="2023-03-28T10:09:24.313" v="7" actId="20577"/>
      <pc:docMkLst>
        <pc:docMk/>
      </pc:docMkLst>
      <pc:sldChg chg="modSp">
        <pc:chgData name="Mette Nymann Ohmeyer" userId="S::menoh@lejre.dk::5dccbdba-310d-4b6b-831f-305b96b12b97" providerId="AD" clId="Web-{16F35B12-2470-778B-A03A-CA1A9BFE66AB}" dt="2023-03-28T10:09:24.313" v="7" actId="20577"/>
        <pc:sldMkLst>
          <pc:docMk/>
          <pc:sldMk cId="2990509543" sldId="275"/>
        </pc:sldMkLst>
        <pc:spChg chg="mod">
          <ac:chgData name="Mette Nymann Ohmeyer" userId="S::menoh@lejre.dk::5dccbdba-310d-4b6b-831f-305b96b12b97" providerId="AD" clId="Web-{16F35B12-2470-778B-A03A-CA1A9BFE66AB}" dt="2023-03-28T10:09:24.313" v="7" actId="20577"/>
          <ac:spMkLst>
            <pc:docMk/>
            <pc:sldMk cId="2990509543" sldId="275"/>
            <ac:spMk id="62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B82F57ED-4200-B6F6-9B57-D75EDA29E5C6}"/>
    <pc:docChg chg="modSld">
      <pc:chgData name="Astrid Kjeldal Mohr" userId="S::askmo@lejre.dk::4b4c9917-07a7-4b16-82a5-36278ab488ff" providerId="AD" clId="Web-{B82F57ED-4200-B6F6-9B57-D75EDA29E5C6}" dt="2023-01-20T07:31:43.230" v="8" actId="20577"/>
      <pc:docMkLst>
        <pc:docMk/>
      </pc:docMkLst>
      <pc:sldChg chg="modSp">
        <pc:chgData name="Astrid Kjeldal Mohr" userId="S::askmo@lejre.dk::4b4c9917-07a7-4b16-82a5-36278ab488ff" providerId="AD" clId="Web-{B82F57ED-4200-B6F6-9B57-D75EDA29E5C6}" dt="2023-01-20T07:31:43.230" v="8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B82F57ED-4200-B6F6-9B57-D75EDA29E5C6}" dt="2023-01-20T07:31:43.230" v="8" actId="20577"/>
          <ac:spMkLst>
            <pc:docMk/>
            <pc:sldMk cId="819194086" sldId="263"/>
            <ac:spMk id="53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E2043C78-63FF-182D-5F3B-842B0F50AB8F}"/>
    <pc:docChg chg="modSld">
      <pc:chgData name="Astrid Kjeldal Mohr" userId="S::askmo@lejre.dk::4b4c9917-07a7-4b16-82a5-36278ab488ff" providerId="AD" clId="Web-{E2043C78-63FF-182D-5F3B-842B0F50AB8F}" dt="2023-08-01T07:35:58.639" v="67" actId="20577"/>
      <pc:docMkLst>
        <pc:docMk/>
      </pc:docMkLst>
      <pc:sldChg chg="modSp">
        <pc:chgData name="Astrid Kjeldal Mohr" userId="S::askmo@lejre.dk::4b4c9917-07a7-4b16-82a5-36278ab488ff" providerId="AD" clId="Web-{E2043C78-63FF-182D-5F3B-842B0F50AB8F}" dt="2023-08-01T07:33:54.947" v="54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E2043C78-63FF-182D-5F3B-842B0F50AB8F}" dt="2023-08-01T07:33:54.947" v="54" actId="20577"/>
          <ac:spMkLst>
            <pc:docMk/>
            <pc:sldMk cId="819194086" sldId="263"/>
            <ac:spMk id="3" creationId="{2495D3C9-1CF0-4543-960D-194A68B80EC7}"/>
          </ac:spMkLst>
        </pc:spChg>
      </pc:sldChg>
      <pc:sldChg chg="delSp modSp">
        <pc:chgData name="Astrid Kjeldal Mohr" userId="S::askmo@lejre.dk::4b4c9917-07a7-4b16-82a5-36278ab488ff" providerId="AD" clId="Web-{E2043C78-63FF-182D-5F3B-842B0F50AB8F}" dt="2023-08-01T07:28:38.326" v="33"/>
        <pc:sldMkLst>
          <pc:docMk/>
          <pc:sldMk cId="1541462256" sldId="266"/>
        </pc:sldMkLst>
        <pc:spChg chg="mod">
          <ac:chgData name="Astrid Kjeldal Mohr" userId="S::askmo@lejre.dk::4b4c9917-07a7-4b16-82a5-36278ab488ff" providerId="AD" clId="Web-{E2043C78-63FF-182D-5F3B-842B0F50AB8F}" dt="2023-08-01T07:28:34.529" v="32" actId="20577"/>
          <ac:spMkLst>
            <pc:docMk/>
            <pc:sldMk cId="1541462256" sldId="266"/>
            <ac:spMk id="3" creationId="{40BF6A08-C8CF-AB09-6DFB-81758135986D}"/>
          </ac:spMkLst>
        </pc:spChg>
        <pc:spChg chg="del">
          <ac:chgData name="Astrid Kjeldal Mohr" userId="S::askmo@lejre.dk::4b4c9917-07a7-4b16-82a5-36278ab488ff" providerId="AD" clId="Web-{E2043C78-63FF-182D-5F3B-842B0F50AB8F}" dt="2023-08-01T07:28:38.326" v="33"/>
          <ac:spMkLst>
            <pc:docMk/>
            <pc:sldMk cId="1541462256" sldId="266"/>
            <ac:spMk id="44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2043C78-63FF-182D-5F3B-842B0F50AB8F}" dt="2023-08-01T07:32:05.302" v="52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E2043C78-63FF-182D-5F3B-842B0F50AB8F}" dt="2023-08-01T07:31:42.676" v="50" actId="20577"/>
          <ac:spMkLst>
            <pc:docMk/>
            <pc:sldMk cId="3527086700" sldId="267"/>
            <ac:spMk id="25" creationId="{00000000-0000-0000-0000-000000000000}"/>
          </ac:spMkLst>
        </pc:spChg>
        <pc:spChg chg="mod">
          <ac:chgData name="Astrid Kjeldal Mohr" userId="S::askmo@lejre.dk::4b4c9917-07a7-4b16-82a5-36278ab488ff" providerId="AD" clId="Web-{E2043C78-63FF-182D-5F3B-842B0F50AB8F}" dt="2023-08-01T07:32:05.302" v="52" actId="20577"/>
          <ac:spMkLst>
            <pc:docMk/>
            <pc:sldMk cId="3527086700" sldId="267"/>
            <ac:spMk id="58" creationId="{00000000-0000-0000-0000-000000000000}"/>
          </ac:spMkLst>
        </pc:spChg>
        <pc:spChg chg="mod">
          <ac:chgData name="Astrid Kjeldal Mohr" userId="S::askmo@lejre.dk::4b4c9917-07a7-4b16-82a5-36278ab488ff" providerId="AD" clId="Web-{E2043C78-63FF-182D-5F3B-842B0F50AB8F}" dt="2023-08-01T07:29:20.436" v="35" actId="20577"/>
          <ac:spMkLst>
            <pc:docMk/>
            <pc:sldMk cId="3527086700" sldId="267"/>
            <ac:spMk id="71" creationId="{00000000-0000-0000-0000-000000000000}"/>
          </ac:spMkLst>
        </pc:spChg>
        <pc:spChg chg="mod">
          <ac:chgData name="Astrid Kjeldal Mohr" userId="S::askmo@lejre.dk::4b4c9917-07a7-4b16-82a5-36278ab488ff" providerId="AD" clId="Web-{E2043C78-63FF-182D-5F3B-842B0F50AB8F}" dt="2023-08-01T07:29:32.343" v="37" actId="20577"/>
          <ac:spMkLst>
            <pc:docMk/>
            <pc:sldMk cId="3527086700" sldId="267"/>
            <ac:spMk id="77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2043C78-63FF-182D-5F3B-842B0F50AB8F}" dt="2023-08-01T07:35:58.639" v="67" actId="20577"/>
        <pc:sldMkLst>
          <pc:docMk/>
          <pc:sldMk cId="1932205115" sldId="269"/>
        </pc:sldMkLst>
        <pc:spChg chg="mod">
          <ac:chgData name="Astrid Kjeldal Mohr" userId="S::askmo@lejre.dk::4b4c9917-07a7-4b16-82a5-36278ab488ff" providerId="AD" clId="Web-{E2043C78-63FF-182D-5F3B-842B0F50AB8F}" dt="2023-08-01T07:35:58.639" v="67" actId="20577"/>
          <ac:spMkLst>
            <pc:docMk/>
            <pc:sldMk cId="1932205115" sldId="269"/>
            <ac:spMk id="26" creationId="{00000000-0000-0000-0000-000000000000}"/>
          </ac:spMkLst>
        </pc:spChg>
        <pc:spChg chg="mod">
          <ac:chgData name="Astrid Kjeldal Mohr" userId="S::askmo@lejre.dk::4b4c9917-07a7-4b16-82a5-36278ab488ff" providerId="AD" clId="Web-{E2043C78-63FF-182D-5F3B-842B0F50AB8F}" dt="2023-08-01T07:34:37.808" v="61" actId="20577"/>
          <ac:spMkLst>
            <pc:docMk/>
            <pc:sldMk cId="1932205115" sldId="269"/>
            <ac:spMk id="43" creationId="{00000000-0000-0000-0000-000000000000}"/>
          </ac:spMkLst>
        </pc:spChg>
      </pc:sldChg>
    </pc:docChg>
  </pc:docChgLst>
  <pc:docChgLst>
    <pc:chgData name="Astrid Kjeldal Mohr" userId="4b4c9917-07a7-4b16-82a5-36278ab488ff" providerId="ADAL" clId="{8903196F-9E34-4DBF-A157-3F7BC5875B63}"/>
    <pc:docChg chg="custSel modSld replTag">
      <pc:chgData name="Astrid Kjeldal Mohr" userId="4b4c9917-07a7-4b16-82a5-36278ab488ff" providerId="ADAL" clId="{8903196F-9E34-4DBF-A157-3F7BC5875B63}" dt="2023-08-01T07:25:48.372" v="814"/>
      <pc:docMkLst>
        <pc:docMk/>
      </pc:docMkLst>
      <pc:sldChg chg="modSp mod">
        <pc:chgData name="Astrid Kjeldal Mohr" userId="4b4c9917-07a7-4b16-82a5-36278ab488ff" providerId="ADAL" clId="{8903196F-9E34-4DBF-A157-3F7BC5875B63}" dt="2023-08-01T07:25:47.739" v="54"/>
        <pc:sldMkLst>
          <pc:docMk/>
          <pc:sldMk cId="690826521" sldId="258"/>
        </pc:sldMkLst>
        <pc:grpChg chg="mod">
          <ac:chgData name="Astrid Kjeldal Mohr" userId="4b4c9917-07a7-4b16-82a5-36278ab488ff" providerId="ADAL" clId="{8903196F-9E34-4DBF-A157-3F7BC5875B63}" dt="2023-08-01T07:25:47.733" v="46"/>
          <ac:grpSpMkLst>
            <pc:docMk/>
            <pc:sldMk cId="690826521" sldId="258"/>
            <ac:grpSpMk id="3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44" v="2"/>
          <ac:picMkLst>
            <pc:docMk/>
            <pc:sldMk cId="690826521" sldId="258"/>
            <ac:picMk id="25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736" v="50"/>
          <ac:cxnSpMkLst>
            <pc:docMk/>
            <pc:sldMk cId="690826521" sldId="258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39" v="54"/>
          <ac:cxnSpMkLst>
            <pc:docMk/>
            <pc:sldMk cId="690826521" sldId="258"/>
            <ac:cxnSpMk id="3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24" v="34"/>
          <ac:cxnSpMkLst>
            <pc:docMk/>
            <pc:sldMk cId="690826521" sldId="258"/>
            <ac:cxnSpMk id="4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27" v="38"/>
          <ac:cxnSpMkLst>
            <pc:docMk/>
            <pc:sldMk cId="690826521" sldId="258"/>
            <ac:cxnSpMk id="7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30" v="42"/>
          <ac:cxnSpMkLst>
            <pc:docMk/>
            <pc:sldMk cId="690826521" sldId="258"/>
            <ac:cxnSpMk id="90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7.843" v="174"/>
        <pc:sldMkLst>
          <pc:docMk/>
          <pc:sldMk cId="1258468874" sldId="261"/>
        </pc:sldMkLst>
        <pc:grpChg chg="mod">
          <ac:chgData name="Astrid Kjeldal Mohr" userId="4b4c9917-07a7-4b16-82a5-36278ab488ff" providerId="ADAL" clId="{8903196F-9E34-4DBF-A157-3F7BC5875B63}" dt="2023-08-01T07:25:47.843" v="174"/>
          <ac:grpSpMkLst>
            <pc:docMk/>
            <pc:sldMk cId="1258468874" sldId="261"/>
            <ac:grpSpMk id="17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64" v="14"/>
          <ac:picMkLst>
            <pc:docMk/>
            <pc:sldMk cId="1258468874" sldId="261"/>
            <ac:picMk id="36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826" v="170"/>
          <ac:cxnSpMkLst>
            <pc:docMk/>
            <pc:sldMk cId="1258468874" sldId="261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89" v="122"/>
          <ac:cxnSpMkLst>
            <pc:docMk/>
            <pc:sldMk cId="1258468874" sldId="261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92" v="126"/>
          <ac:cxnSpMkLst>
            <pc:docMk/>
            <pc:sldMk cId="1258468874" sldId="261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95" v="130"/>
          <ac:cxnSpMkLst>
            <pc:docMk/>
            <pc:sldMk cId="1258468874" sldId="261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98" v="134"/>
          <ac:cxnSpMkLst>
            <pc:docMk/>
            <pc:sldMk cId="1258468874" sldId="261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01" v="138"/>
          <ac:cxnSpMkLst>
            <pc:docMk/>
            <pc:sldMk cId="1258468874" sldId="261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04" v="142"/>
          <ac:cxnSpMkLst>
            <pc:docMk/>
            <pc:sldMk cId="1258468874" sldId="261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07" v="146"/>
          <ac:cxnSpMkLst>
            <pc:docMk/>
            <pc:sldMk cId="1258468874" sldId="261"/>
            <ac:cxnSpMk id="2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10" v="150"/>
          <ac:cxnSpMkLst>
            <pc:docMk/>
            <pc:sldMk cId="1258468874" sldId="261"/>
            <ac:cxnSpMk id="2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13" v="154"/>
          <ac:cxnSpMkLst>
            <pc:docMk/>
            <pc:sldMk cId="1258468874" sldId="261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16" v="158"/>
          <ac:cxnSpMkLst>
            <pc:docMk/>
            <pc:sldMk cId="1258468874" sldId="261"/>
            <ac:cxnSpMk id="3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19" v="162"/>
          <ac:cxnSpMkLst>
            <pc:docMk/>
            <pc:sldMk cId="1258468874" sldId="261"/>
            <ac:cxnSpMk id="3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23" v="166"/>
          <ac:cxnSpMkLst>
            <pc:docMk/>
            <pc:sldMk cId="1258468874" sldId="261"/>
            <ac:cxnSpMk id="34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7.923" v="266"/>
        <pc:sldMkLst>
          <pc:docMk/>
          <pc:sldMk cId="819194086" sldId="263"/>
        </pc:sldMkLst>
        <pc:grpChg chg="mod">
          <ac:chgData name="Astrid Kjeldal Mohr" userId="4b4c9917-07a7-4b16-82a5-36278ab488ff" providerId="ADAL" clId="{8903196F-9E34-4DBF-A157-3F7BC5875B63}" dt="2023-08-01T07:25:47.905" v="242"/>
          <ac:grpSpMkLst>
            <pc:docMk/>
            <pc:sldMk cId="819194086" sldId="263"/>
            <ac:grpSpMk id="47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66" v="16"/>
          <ac:picMkLst>
            <pc:docMk/>
            <pc:sldMk cId="819194086" sldId="263"/>
            <ac:picMk id="78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856" v="178"/>
          <ac:cxnSpMkLst>
            <pc:docMk/>
            <pc:sldMk cId="819194086" sldId="263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59" v="182"/>
          <ac:cxnSpMkLst>
            <pc:docMk/>
            <pc:sldMk cId="819194086" sldId="263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63" v="186"/>
          <ac:cxnSpMkLst>
            <pc:docMk/>
            <pc:sldMk cId="819194086" sldId="263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66" v="190"/>
          <ac:cxnSpMkLst>
            <pc:docMk/>
            <pc:sldMk cId="819194086" sldId="263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69" v="194"/>
          <ac:cxnSpMkLst>
            <pc:docMk/>
            <pc:sldMk cId="819194086" sldId="263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72" v="198"/>
          <ac:cxnSpMkLst>
            <pc:docMk/>
            <pc:sldMk cId="819194086" sldId="263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75" v="202"/>
          <ac:cxnSpMkLst>
            <pc:docMk/>
            <pc:sldMk cId="819194086" sldId="263"/>
            <ac:cxnSpMk id="2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78" v="206"/>
          <ac:cxnSpMkLst>
            <pc:docMk/>
            <pc:sldMk cId="819194086" sldId="263"/>
            <ac:cxnSpMk id="2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08" v="246"/>
          <ac:cxnSpMkLst>
            <pc:docMk/>
            <pc:sldMk cId="819194086" sldId="263"/>
            <ac:cxnSpMk id="43" creationId="{34B8ADDC-4A46-4B38-89AC-FE7D6CBEE964}"/>
          </ac:cxnSpMkLst>
        </pc:cxnChg>
        <pc:cxnChg chg="mod">
          <ac:chgData name="Astrid Kjeldal Mohr" userId="4b4c9917-07a7-4b16-82a5-36278ab488ff" providerId="ADAL" clId="{8903196F-9E34-4DBF-A157-3F7BC5875B63}" dt="2023-08-01T07:25:47.911" v="250"/>
          <ac:cxnSpMkLst>
            <pc:docMk/>
            <pc:sldMk cId="819194086" sldId="263"/>
            <ac:cxnSpMk id="54" creationId="{E7C289BE-1E18-435E-8A8A-317B4E8B59A8}"/>
          </ac:cxnSpMkLst>
        </pc:cxnChg>
        <pc:cxnChg chg="mod">
          <ac:chgData name="Astrid Kjeldal Mohr" userId="4b4c9917-07a7-4b16-82a5-36278ab488ff" providerId="ADAL" clId="{8903196F-9E34-4DBF-A157-3F7BC5875B63}" dt="2023-08-01T07:25:47.881" v="210"/>
          <ac:cxnSpMkLst>
            <pc:docMk/>
            <pc:sldMk cId="819194086" sldId="263"/>
            <ac:cxnSpMk id="5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84" v="214"/>
          <ac:cxnSpMkLst>
            <pc:docMk/>
            <pc:sldMk cId="819194086" sldId="263"/>
            <ac:cxnSpMk id="5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87" v="218"/>
          <ac:cxnSpMkLst>
            <pc:docMk/>
            <pc:sldMk cId="819194086" sldId="263"/>
            <ac:cxnSpMk id="5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90" v="222"/>
          <ac:cxnSpMkLst>
            <pc:docMk/>
            <pc:sldMk cId="819194086" sldId="263"/>
            <ac:cxnSpMk id="5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93" v="226"/>
          <ac:cxnSpMkLst>
            <pc:docMk/>
            <pc:sldMk cId="819194086" sldId="263"/>
            <ac:cxnSpMk id="6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896" v="230"/>
          <ac:cxnSpMkLst>
            <pc:docMk/>
            <pc:sldMk cId="819194086" sldId="263"/>
            <ac:cxnSpMk id="6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14" v="254"/>
          <ac:cxnSpMkLst>
            <pc:docMk/>
            <pc:sldMk cId="819194086" sldId="263"/>
            <ac:cxnSpMk id="64" creationId="{348F85FF-1BF6-40C8-A3C8-238EC1E55357}"/>
          </ac:cxnSpMkLst>
        </pc:cxnChg>
        <pc:cxnChg chg="mod">
          <ac:chgData name="Astrid Kjeldal Mohr" userId="4b4c9917-07a7-4b16-82a5-36278ab488ff" providerId="ADAL" clId="{8903196F-9E34-4DBF-A157-3F7BC5875B63}" dt="2023-08-01T07:25:47.899" v="234"/>
          <ac:cxnSpMkLst>
            <pc:docMk/>
            <pc:sldMk cId="819194086" sldId="263"/>
            <ac:cxnSpMk id="6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02" v="238"/>
          <ac:cxnSpMkLst>
            <pc:docMk/>
            <pc:sldMk cId="819194086" sldId="263"/>
            <ac:cxnSpMk id="7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17" v="258"/>
          <ac:cxnSpMkLst>
            <pc:docMk/>
            <pc:sldMk cId="819194086" sldId="263"/>
            <ac:cxnSpMk id="92" creationId="{17967C73-8FFF-4948-B54F-FA46778B4E90}"/>
          </ac:cxnSpMkLst>
        </pc:cxnChg>
        <pc:cxnChg chg="mod">
          <ac:chgData name="Astrid Kjeldal Mohr" userId="4b4c9917-07a7-4b16-82a5-36278ab488ff" providerId="ADAL" clId="{8903196F-9E34-4DBF-A157-3F7BC5875B63}" dt="2023-08-01T07:25:47.920" v="262"/>
          <ac:cxnSpMkLst>
            <pc:docMk/>
            <pc:sldMk cId="819194086" sldId="263"/>
            <ac:cxnSpMk id="96" creationId="{B751B031-60B7-4C8B-9F3A-77152E369AB1}"/>
          </ac:cxnSpMkLst>
        </pc:cxnChg>
        <pc:cxnChg chg="mod">
          <ac:chgData name="Astrid Kjeldal Mohr" userId="4b4c9917-07a7-4b16-82a5-36278ab488ff" providerId="ADAL" clId="{8903196F-9E34-4DBF-A157-3F7BC5875B63}" dt="2023-08-01T07:25:47.923" v="266"/>
          <ac:cxnSpMkLst>
            <pc:docMk/>
            <pc:sldMk cId="819194086" sldId="263"/>
            <ac:cxnSpMk id="97" creationId="{EC11FEA0-AC09-4F8E-83C2-667F9D5F8BBA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7.996" v="358"/>
        <pc:sldMkLst>
          <pc:docMk/>
          <pc:sldMk cId="3554767359" sldId="264"/>
        </pc:sldMkLst>
        <pc:grpChg chg="mod">
          <ac:chgData name="Astrid Kjeldal Mohr" userId="4b4c9917-07a7-4b16-82a5-36278ab488ff" providerId="ADAL" clId="{8903196F-9E34-4DBF-A157-3F7BC5875B63}" dt="2023-08-01T07:25:47.964" v="318"/>
          <ac:grpSpMkLst>
            <pc:docMk/>
            <pc:sldMk cId="3554767359" sldId="264"/>
            <ac:grpSpMk id="30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7.996" v="358"/>
          <ac:grpSpMkLst>
            <pc:docMk/>
            <pc:sldMk cId="3554767359" sldId="264"/>
            <ac:grpSpMk id="58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68" v="18"/>
          <ac:picMkLst>
            <pc:docMk/>
            <pc:sldMk cId="3554767359" sldId="264"/>
            <ac:picMk id="88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926" v="270"/>
          <ac:cxnSpMkLst>
            <pc:docMk/>
            <pc:sldMk cId="3554767359" sldId="264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29" v="274"/>
          <ac:cxnSpMkLst>
            <pc:docMk/>
            <pc:sldMk cId="3554767359" sldId="264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32" v="278"/>
          <ac:cxnSpMkLst>
            <pc:docMk/>
            <pc:sldMk cId="3554767359" sldId="264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35" v="282"/>
          <ac:cxnSpMkLst>
            <pc:docMk/>
            <pc:sldMk cId="3554767359" sldId="264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38" v="286"/>
          <ac:cxnSpMkLst>
            <pc:docMk/>
            <pc:sldMk cId="3554767359" sldId="264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41" v="290"/>
          <ac:cxnSpMkLst>
            <pc:docMk/>
            <pc:sldMk cId="3554767359" sldId="264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44" v="294"/>
          <ac:cxnSpMkLst>
            <pc:docMk/>
            <pc:sldMk cId="3554767359" sldId="264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47" v="298"/>
          <ac:cxnSpMkLst>
            <pc:docMk/>
            <pc:sldMk cId="3554767359" sldId="264"/>
            <ac:cxnSpMk id="2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51" v="302"/>
          <ac:cxnSpMkLst>
            <pc:docMk/>
            <pc:sldMk cId="3554767359" sldId="264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55" v="306"/>
          <ac:cxnSpMkLst>
            <pc:docMk/>
            <pc:sldMk cId="3554767359" sldId="264"/>
            <ac:cxnSpMk id="4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67" v="322"/>
          <ac:cxnSpMkLst>
            <pc:docMk/>
            <pc:sldMk cId="3554767359" sldId="264"/>
            <ac:cxnSpMk id="5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90" v="350"/>
          <ac:cxnSpMkLst>
            <pc:docMk/>
            <pc:sldMk cId="3554767359" sldId="264"/>
            <ac:cxnSpMk id="5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70" v="326"/>
          <ac:cxnSpMkLst>
            <pc:docMk/>
            <pc:sldMk cId="3554767359" sldId="264"/>
            <ac:cxnSpMk id="5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58" v="310"/>
          <ac:cxnSpMkLst>
            <pc:docMk/>
            <pc:sldMk cId="3554767359" sldId="264"/>
            <ac:cxnSpMk id="5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73" v="330"/>
          <ac:cxnSpMkLst>
            <pc:docMk/>
            <pc:sldMk cId="3554767359" sldId="264"/>
            <ac:cxnSpMk id="6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77" v="334"/>
          <ac:cxnSpMkLst>
            <pc:docMk/>
            <pc:sldMk cId="3554767359" sldId="264"/>
            <ac:cxnSpMk id="6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80" v="338"/>
          <ac:cxnSpMkLst>
            <pc:docMk/>
            <pc:sldMk cId="3554767359" sldId="264"/>
            <ac:cxnSpMk id="6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93" v="354"/>
          <ac:cxnSpMkLst>
            <pc:docMk/>
            <pc:sldMk cId="3554767359" sldId="264"/>
            <ac:cxnSpMk id="6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61" v="314"/>
          <ac:cxnSpMkLst>
            <pc:docMk/>
            <pc:sldMk cId="3554767359" sldId="264"/>
            <ac:cxnSpMk id="7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83" v="342"/>
          <ac:cxnSpMkLst>
            <pc:docMk/>
            <pc:sldMk cId="3554767359" sldId="264"/>
            <ac:cxnSpMk id="7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986" v="346"/>
          <ac:cxnSpMkLst>
            <pc:docMk/>
            <pc:sldMk cId="3554767359" sldId="264"/>
            <ac:cxnSpMk id="72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197" v="590"/>
        <pc:sldMkLst>
          <pc:docMk/>
          <pc:sldMk cId="1541462256" sldId="266"/>
        </pc:sldMkLst>
        <pc:grpChg chg="mod">
          <ac:chgData name="Astrid Kjeldal Mohr" userId="4b4c9917-07a7-4b16-82a5-36278ab488ff" providerId="ADAL" clId="{8903196F-9E34-4DBF-A157-3F7BC5875B63}" dt="2023-08-01T07:25:48.169" v="570"/>
          <ac:grpSpMkLst>
            <pc:docMk/>
            <pc:sldMk cId="1541462256" sldId="266"/>
            <ac:grpSpMk id="7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193" v="586"/>
          <ac:grpSpMkLst>
            <pc:docMk/>
            <pc:sldMk cId="1541462256" sldId="266"/>
            <ac:grpSpMk id="33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197" v="590"/>
          <ac:grpSpMkLst>
            <pc:docMk/>
            <pc:sldMk cId="1541462256" sldId="266"/>
            <ac:grpSpMk id="63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74" v="24"/>
          <ac:picMkLst>
            <pc:docMk/>
            <pc:sldMk cId="1541462256" sldId="266"/>
            <ac:picMk id="36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8.118" v="518"/>
          <ac:cxnSpMkLst>
            <pc:docMk/>
            <pc:sldMk cId="1541462256" sldId="266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21" v="522"/>
          <ac:cxnSpMkLst>
            <pc:docMk/>
            <pc:sldMk cId="1541462256" sldId="266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24" v="526"/>
          <ac:cxnSpMkLst>
            <pc:docMk/>
            <pc:sldMk cId="1541462256" sldId="266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27" v="530"/>
          <ac:cxnSpMkLst>
            <pc:docMk/>
            <pc:sldMk cId="1541462256" sldId="266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30" v="534"/>
          <ac:cxnSpMkLst>
            <pc:docMk/>
            <pc:sldMk cId="1541462256" sldId="266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33" v="538"/>
          <ac:cxnSpMkLst>
            <pc:docMk/>
            <pc:sldMk cId="1541462256" sldId="266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36" v="542"/>
          <ac:cxnSpMkLst>
            <pc:docMk/>
            <pc:sldMk cId="1541462256" sldId="266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40" v="546"/>
          <ac:cxnSpMkLst>
            <pc:docMk/>
            <pc:sldMk cId="1541462256" sldId="266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43" v="550"/>
          <ac:cxnSpMkLst>
            <pc:docMk/>
            <pc:sldMk cId="1541462256" sldId="266"/>
            <ac:cxnSpMk id="2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46" v="554"/>
          <ac:cxnSpMkLst>
            <pc:docMk/>
            <pc:sldMk cId="1541462256" sldId="266"/>
            <ac:cxnSpMk id="2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49" v="558"/>
          <ac:cxnSpMkLst>
            <pc:docMk/>
            <pc:sldMk cId="1541462256" sldId="266"/>
            <ac:cxnSpMk id="3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52" v="562"/>
          <ac:cxnSpMkLst>
            <pc:docMk/>
            <pc:sldMk cId="1541462256" sldId="266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55" v="566"/>
          <ac:cxnSpMkLst>
            <pc:docMk/>
            <pc:sldMk cId="1541462256" sldId="266"/>
            <ac:cxnSpMk id="3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84" v="574"/>
          <ac:cxnSpMkLst>
            <pc:docMk/>
            <pc:sldMk cId="1541462256" sldId="266"/>
            <ac:cxnSpMk id="4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87" v="578"/>
          <ac:cxnSpMkLst>
            <pc:docMk/>
            <pc:sldMk cId="1541462256" sldId="266"/>
            <ac:cxnSpMk id="4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90" v="582"/>
          <ac:cxnSpMkLst>
            <pc:docMk/>
            <pc:sldMk cId="1541462256" sldId="266"/>
            <ac:cxnSpMk id="49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276" v="690"/>
        <pc:sldMkLst>
          <pc:docMk/>
          <pc:sldMk cId="3527086700" sldId="267"/>
        </pc:sldMkLst>
        <pc:grpChg chg="mod">
          <ac:chgData name="Astrid Kjeldal Mohr" userId="4b4c9917-07a7-4b16-82a5-36278ab488ff" providerId="ADAL" clId="{8903196F-9E34-4DBF-A157-3F7BC5875B63}" dt="2023-08-01T07:25:48.257" v="666"/>
          <ac:grpSpMkLst>
            <pc:docMk/>
            <pc:sldMk cId="3527086700" sldId="267"/>
            <ac:grpSpMk id="3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264" v="674"/>
          <ac:grpSpMkLst>
            <pc:docMk/>
            <pc:sldMk cId="3527086700" sldId="267"/>
            <ac:grpSpMk id="62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232" v="634"/>
          <ac:grpSpMkLst>
            <pc:docMk/>
            <pc:sldMk cId="3527086700" sldId="267"/>
            <ac:grpSpMk id="90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254" v="662"/>
          <ac:grpSpMkLst>
            <pc:docMk/>
            <pc:sldMk cId="3527086700" sldId="267"/>
            <ac:grpSpMk id="91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229" v="630"/>
          <ac:grpSpMkLst>
            <pc:docMk/>
            <pc:sldMk cId="3527086700" sldId="267"/>
            <ac:grpSpMk id="92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76" v="26"/>
          <ac:picMkLst>
            <pc:docMk/>
            <pc:sldMk cId="3527086700" sldId="267"/>
            <ac:picMk id="56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8.200" v="594"/>
          <ac:cxnSpMkLst>
            <pc:docMk/>
            <pc:sldMk cId="3527086700" sldId="267"/>
            <ac:cxnSpMk id="1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03" v="598"/>
          <ac:cxnSpMkLst>
            <pc:docMk/>
            <pc:sldMk cId="3527086700" sldId="267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06" v="602"/>
          <ac:cxnSpMkLst>
            <pc:docMk/>
            <pc:sldMk cId="3527086700" sldId="267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10" v="606"/>
          <ac:cxnSpMkLst>
            <pc:docMk/>
            <pc:sldMk cId="3527086700" sldId="267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13" v="610"/>
          <ac:cxnSpMkLst>
            <pc:docMk/>
            <pc:sldMk cId="3527086700" sldId="267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16" v="614"/>
          <ac:cxnSpMkLst>
            <pc:docMk/>
            <pc:sldMk cId="3527086700" sldId="267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19" v="618"/>
          <ac:cxnSpMkLst>
            <pc:docMk/>
            <pc:sldMk cId="3527086700" sldId="267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22" v="622"/>
          <ac:cxnSpMkLst>
            <pc:docMk/>
            <pc:sldMk cId="3527086700" sldId="267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35" v="638"/>
          <ac:cxnSpMkLst>
            <pc:docMk/>
            <pc:sldMk cId="3527086700" sldId="267"/>
            <ac:cxnSpMk id="2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39" v="642"/>
          <ac:cxnSpMkLst>
            <pc:docMk/>
            <pc:sldMk cId="3527086700" sldId="267"/>
            <ac:cxnSpMk id="2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42" v="646"/>
          <ac:cxnSpMkLst>
            <pc:docMk/>
            <pc:sldMk cId="3527086700" sldId="267"/>
            <ac:cxnSpMk id="3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26" v="626"/>
          <ac:cxnSpMkLst>
            <pc:docMk/>
            <pc:sldMk cId="3527086700" sldId="267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45" v="650"/>
          <ac:cxnSpMkLst>
            <pc:docMk/>
            <pc:sldMk cId="3527086700" sldId="267"/>
            <ac:cxnSpMk id="6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48" v="654"/>
          <ac:cxnSpMkLst>
            <pc:docMk/>
            <pc:sldMk cId="3527086700" sldId="267"/>
            <ac:cxnSpMk id="6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51" v="658"/>
          <ac:cxnSpMkLst>
            <pc:docMk/>
            <pc:sldMk cId="3527086700" sldId="267"/>
            <ac:cxnSpMk id="6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67" v="678"/>
          <ac:cxnSpMkLst>
            <pc:docMk/>
            <pc:sldMk cId="3527086700" sldId="267"/>
            <ac:cxnSpMk id="76" creationId="{1B34A49A-F43B-4648-BE94-7754A5A39DF5}"/>
          </ac:cxnSpMkLst>
        </pc:cxnChg>
        <pc:cxnChg chg="mod">
          <ac:chgData name="Astrid Kjeldal Mohr" userId="4b4c9917-07a7-4b16-82a5-36278ab488ff" providerId="ADAL" clId="{8903196F-9E34-4DBF-A157-3F7BC5875B63}" dt="2023-08-01T07:25:48.270" v="682"/>
          <ac:cxnSpMkLst>
            <pc:docMk/>
            <pc:sldMk cId="3527086700" sldId="267"/>
            <ac:cxnSpMk id="78" creationId="{E857C0C9-40EF-4F15-8F95-6FC514230DA1}"/>
          </ac:cxnSpMkLst>
        </pc:cxnChg>
        <pc:cxnChg chg="mod">
          <ac:chgData name="Astrid Kjeldal Mohr" userId="4b4c9917-07a7-4b16-82a5-36278ab488ff" providerId="ADAL" clId="{8903196F-9E34-4DBF-A157-3F7BC5875B63}" dt="2023-08-01T07:25:48.261" v="670"/>
          <ac:cxnSpMkLst>
            <pc:docMk/>
            <pc:sldMk cId="3527086700" sldId="267"/>
            <ac:cxnSpMk id="8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73" v="686"/>
          <ac:cxnSpMkLst>
            <pc:docMk/>
            <pc:sldMk cId="3527086700" sldId="267"/>
            <ac:cxnSpMk id="86" creationId="{818F1593-A865-48C5-85A5-C35CD0AF1B40}"/>
          </ac:cxnSpMkLst>
        </pc:cxnChg>
        <pc:cxnChg chg="mod">
          <ac:chgData name="Astrid Kjeldal Mohr" userId="4b4c9917-07a7-4b16-82a5-36278ab488ff" providerId="ADAL" clId="{8903196F-9E34-4DBF-A157-3F7BC5875B63}" dt="2023-08-01T07:25:48.276" v="690"/>
          <ac:cxnSpMkLst>
            <pc:docMk/>
            <pc:sldMk cId="3527086700" sldId="267"/>
            <ac:cxnSpMk id="95" creationId="{78C38F85-23B6-462C-B69B-B3657D12CD86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318" v="746"/>
        <pc:sldMkLst>
          <pc:docMk/>
          <pc:sldMk cId="1240993546" sldId="268"/>
        </pc:sldMkLst>
        <pc:grpChg chg="mod">
          <ac:chgData name="Astrid Kjeldal Mohr" userId="4b4c9917-07a7-4b16-82a5-36278ab488ff" providerId="ADAL" clId="{8903196F-9E34-4DBF-A157-3F7BC5875B63}" dt="2023-08-01T07:25:48.315" v="742"/>
          <ac:grpSpMkLst>
            <pc:docMk/>
            <pc:sldMk cId="1240993546" sldId="268"/>
            <ac:grpSpMk id="38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78" v="28"/>
          <ac:picMkLst>
            <pc:docMk/>
            <pc:sldMk cId="1240993546" sldId="268"/>
            <ac:picMk id="45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8.279" v="694"/>
          <ac:cxnSpMkLst>
            <pc:docMk/>
            <pc:sldMk cId="1240993546" sldId="268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82" v="698"/>
          <ac:cxnSpMkLst>
            <pc:docMk/>
            <pc:sldMk cId="1240993546" sldId="268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85" v="702"/>
          <ac:cxnSpMkLst>
            <pc:docMk/>
            <pc:sldMk cId="1240993546" sldId="268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88" v="706"/>
          <ac:cxnSpMkLst>
            <pc:docMk/>
            <pc:sldMk cId="1240993546" sldId="268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91" v="710"/>
          <ac:cxnSpMkLst>
            <pc:docMk/>
            <pc:sldMk cId="1240993546" sldId="268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94" v="714"/>
          <ac:cxnSpMkLst>
            <pc:docMk/>
            <pc:sldMk cId="1240993546" sldId="268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297" v="718"/>
          <ac:cxnSpMkLst>
            <pc:docMk/>
            <pc:sldMk cId="1240993546" sldId="268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00" v="722"/>
          <ac:cxnSpMkLst>
            <pc:docMk/>
            <pc:sldMk cId="1240993546" sldId="268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03" v="726"/>
          <ac:cxnSpMkLst>
            <pc:docMk/>
            <pc:sldMk cId="1240993546" sldId="268"/>
            <ac:cxnSpMk id="2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06" v="730"/>
          <ac:cxnSpMkLst>
            <pc:docMk/>
            <pc:sldMk cId="1240993546" sldId="268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09" v="734"/>
          <ac:cxnSpMkLst>
            <pc:docMk/>
            <pc:sldMk cId="1240993546" sldId="268"/>
            <ac:cxnSpMk id="3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12" v="738"/>
          <ac:cxnSpMkLst>
            <pc:docMk/>
            <pc:sldMk cId="1240993546" sldId="268"/>
            <ac:cxnSpMk id="4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18" v="746"/>
          <ac:cxnSpMkLst>
            <pc:docMk/>
            <pc:sldMk cId="1240993546" sldId="268"/>
            <ac:cxnSpMk id="48" creationId="{DFB7B978-0012-4325-851E-FE3BDDD15F34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372" v="814"/>
        <pc:sldMkLst>
          <pc:docMk/>
          <pc:sldMk cId="1932205115" sldId="269"/>
        </pc:sldMkLst>
        <pc:grpChg chg="mod">
          <ac:chgData name="Astrid Kjeldal Mohr" userId="4b4c9917-07a7-4b16-82a5-36278ab488ff" providerId="ADAL" clId="{8903196F-9E34-4DBF-A157-3F7BC5875B63}" dt="2023-08-01T07:25:48.366" v="806"/>
          <ac:grpSpMkLst>
            <pc:docMk/>
            <pc:sldMk cId="1932205115" sldId="269"/>
            <ac:grpSpMk id="47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81" v="30"/>
          <ac:picMkLst>
            <pc:docMk/>
            <pc:sldMk cId="1932205115" sldId="269"/>
            <ac:picMk id="44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8.372" v="814"/>
          <ac:cxnSpMkLst>
            <pc:docMk/>
            <pc:sldMk cId="1932205115" sldId="269"/>
            <ac:cxnSpMk id="3" creationId="{92DEA56D-DC3C-122D-11C1-EEC29D3E6E6B}"/>
          </ac:cxnSpMkLst>
        </pc:cxnChg>
        <pc:cxnChg chg="mod">
          <ac:chgData name="Astrid Kjeldal Mohr" userId="4b4c9917-07a7-4b16-82a5-36278ab488ff" providerId="ADAL" clId="{8903196F-9E34-4DBF-A157-3F7BC5875B63}" dt="2023-08-01T07:25:48.321" v="750"/>
          <ac:cxnSpMkLst>
            <pc:docMk/>
            <pc:sldMk cId="1932205115" sldId="269"/>
            <ac:cxnSpMk id="1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24" v="754"/>
          <ac:cxnSpMkLst>
            <pc:docMk/>
            <pc:sldMk cId="1932205115" sldId="269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27" v="758"/>
          <ac:cxnSpMkLst>
            <pc:docMk/>
            <pc:sldMk cId="1932205115" sldId="269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30" v="762"/>
          <ac:cxnSpMkLst>
            <pc:docMk/>
            <pc:sldMk cId="1932205115" sldId="269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33" v="766"/>
          <ac:cxnSpMkLst>
            <pc:docMk/>
            <pc:sldMk cId="1932205115" sldId="269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36" v="770"/>
          <ac:cxnSpMkLst>
            <pc:docMk/>
            <pc:sldMk cId="1932205115" sldId="269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40" v="774"/>
          <ac:cxnSpMkLst>
            <pc:docMk/>
            <pc:sldMk cId="1932205115" sldId="269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43" v="778"/>
          <ac:cxnSpMkLst>
            <pc:docMk/>
            <pc:sldMk cId="1932205115" sldId="269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47" v="782"/>
          <ac:cxnSpMkLst>
            <pc:docMk/>
            <pc:sldMk cId="1932205115" sldId="269"/>
            <ac:cxnSpMk id="2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50" v="786"/>
          <ac:cxnSpMkLst>
            <pc:docMk/>
            <pc:sldMk cId="1932205115" sldId="269"/>
            <ac:cxnSpMk id="2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53" v="790"/>
          <ac:cxnSpMkLst>
            <pc:docMk/>
            <pc:sldMk cId="1932205115" sldId="269"/>
            <ac:cxnSpMk id="3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56" v="794"/>
          <ac:cxnSpMkLst>
            <pc:docMk/>
            <pc:sldMk cId="1932205115" sldId="269"/>
            <ac:cxnSpMk id="3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59" v="798"/>
          <ac:cxnSpMkLst>
            <pc:docMk/>
            <pc:sldMk cId="1932205115" sldId="269"/>
            <ac:cxnSpMk id="4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63" v="802"/>
          <ac:cxnSpMkLst>
            <pc:docMk/>
            <pc:sldMk cId="1932205115" sldId="269"/>
            <ac:cxnSpMk id="4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369" v="810"/>
          <ac:cxnSpMkLst>
            <pc:docMk/>
            <pc:sldMk cId="1932205115" sldId="269"/>
            <ac:cxnSpMk id="53" creationId="{D84F7201-ABC0-499B-BA5E-512A36535CC9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048" v="426"/>
        <pc:sldMkLst>
          <pc:docMk/>
          <pc:sldMk cId="1694525274" sldId="273"/>
        </pc:sldMkLst>
        <pc:grpChg chg="mod">
          <ac:chgData name="Astrid Kjeldal Mohr" userId="4b4c9917-07a7-4b16-82a5-36278ab488ff" providerId="ADAL" clId="{8903196F-9E34-4DBF-A157-3F7BC5875B63}" dt="2023-08-01T07:25:48.027" v="398"/>
          <ac:grpSpMkLst>
            <pc:docMk/>
            <pc:sldMk cId="1694525274" sldId="273"/>
            <ac:grpSpMk id="43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024" v="394"/>
          <ac:grpSpMkLst>
            <pc:docMk/>
            <pc:sldMk cId="1694525274" sldId="273"/>
            <ac:grpSpMk id="45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036" v="410"/>
          <ac:grpSpMkLst>
            <pc:docMk/>
            <pc:sldMk cId="1694525274" sldId="273"/>
            <ac:grpSpMk id="93" creationId="{00000000-0000-0000-0000-000000000000}"/>
          </ac:grpSpMkLst>
        </pc:grpChg>
        <pc:grpChg chg="mod">
          <ac:chgData name="Astrid Kjeldal Mohr" userId="4b4c9917-07a7-4b16-82a5-36278ab488ff" providerId="ADAL" clId="{8903196F-9E34-4DBF-A157-3F7BC5875B63}" dt="2023-08-01T07:25:48.033" v="406"/>
          <ac:grpSpMkLst>
            <pc:docMk/>
            <pc:sldMk cId="1694525274" sldId="273"/>
            <ac:grpSpMk id="103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70" v="20"/>
          <ac:picMkLst>
            <pc:docMk/>
            <pc:sldMk cId="1694525274" sldId="273"/>
            <ac:picMk id="49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999" v="362"/>
          <ac:cxnSpMkLst>
            <pc:docMk/>
            <pc:sldMk cId="1694525274" sldId="273"/>
            <ac:cxnSpMk id="1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03" v="366"/>
          <ac:cxnSpMkLst>
            <pc:docMk/>
            <pc:sldMk cId="1694525274" sldId="273"/>
            <ac:cxnSpMk id="1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06" v="370"/>
          <ac:cxnSpMkLst>
            <pc:docMk/>
            <pc:sldMk cId="1694525274" sldId="273"/>
            <ac:cxnSpMk id="1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09" v="374"/>
          <ac:cxnSpMkLst>
            <pc:docMk/>
            <pc:sldMk cId="1694525274" sldId="273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11" v="378"/>
          <ac:cxnSpMkLst>
            <pc:docMk/>
            <pc:sldMk cId="1694525274" sldId="273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15" v="382"/>
          <ac:cxnSpMkLst>
            <pc:docMk/>
            <pc:sldMk cId="1694525274" sldId="273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17" v="386"/>
          <ac:cxnSpMkLst>
            <pc:docMk/>
            <pc:sldMk cId="1694525274" sldId="273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20" v="390"/>
          <ac:cxnSpMkLst>
            <pc:docMk/>
            <pc:sldMk cId="1694525274" sldId="273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39" v="414"/>
          <ac:cxnSpMkLst>
            <pc:docMk/>
            <pc:sldMk cId="1694525274" sldId="273"/>
            <ac:cxnSpMk id="71" creationId="{3A3AAC8E-B7D5-4101-9DB4-BB1082FC42AC}"/>
          </ac:cxnSpMkLst>
        </pc:cxnChg>
        <pc:cxnChg chg="mod">
          <ac:chgData name="Astrid Kjeldal Mohr" userId="4b4c9917-07a7-4b16-82a5-36278ab488ff" providerId="ADAL" clId="{8903196F-9E34-4DBF-A157-3F7BC5875B63}" dt="2023-08-01T07:25:48.042" v="418"/>
          <ac:cxnSpMkLst>
            <pc:docMk/>
            <pc:sldMk cId="1694525274" sldId="273"/>
            <ac:cxnSpMk id="74" creationId="{10047E20-3716-4E8D-B717-A17BD0F2B307}"/>
          </ac:cxnSpMkLst>
        </pc:cxnChg>
        <pc:cxnChg chg="mod">
          <ac:chgData name="Astrid Kjeldal Mohr" userId="4b4c9917-07a7-4b16-82a5-36278ab488ff" providerId="ADAL" clId="{8903196F-9E34-4DBF-A157-3F7BC5875B63}" dt="2023-08-01T07:25:48.048" v="426"/>
          <ac:cxnSpMkLst>
            <pc:docMk/>
            <pc:sldMk cId="1694525274" sldId="273"/>
            <ac:cxnSpMk id="79" creationId="{436D0E99-B454-4E86-B834-BE96679487CF}"/>
          </ac:cxnSpMkLst>
        </pc:cxnChg>
        <pc:cxnChg chg="mod">
          <ac:chgData name="Astrid Kjeldal Mohr" userId="4b4c9917-07a7-4b16-82a5-36278ab488ff" providerId="ADAL" clId="{8903196F-9E34-4DBF-A157-3F7BC5875B63}" dt="2023-08-01T07:25:48.045" v="422"/>
          <ac:cxnSpMkLst>
            <pc:docMk/>
            <pc:sldMk cId="1694525274" sldId="273"/>
            <ac:cxnSpMk id="87" creationId="{4742E0B2-759B-4471-A757-29A52E16282D}"/>
          </ac:cxnSpMkLst>
        </pc:cxnChg>
        <pc:cxnChg chg="mod">
          <ac:chgData name="Astrid Kjeldal Mohr" userId="4b4c9917-07a7-4b16-82a5-36278ab488ff" providerId="ADAL" clId="{8903196F-9E34-4DBF-A157-3F7BC5875B63}" dt="2023-08-01T07:25:48.030" v="402"/>
          <ac:cxnSpMkLst>
            <pc:docMk/>
            <pc:sldMk cId="1694525274" sldId="273"/>
            <ac:cxnSpMk id="102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8.115" v="514"/>
        <pc:sldMkLst>
          <pc:docMk/>
          <pc:sldMk cId="2990509543" sldId="275"/>
        </pc:sldMkLst>
        <pc:grpChg chg="mod">
          <ac:chgData name="Astrid Kjeldal Mohr" userId="4b4c9917-07a7-4b16-82a5-36278ab488ff" providerId="ADAL" clId="{8903196F-9E34-4DBF-A157-3F7BC5875B63}" dt="2023-08-01T07:25:48.115" v="514"/>
          <ac:grpSpMkLst>
            <pc:docMk/>
            <pc:sldMk cId="2990509543" sldId="275"/>
            <ac:grpSpMk id="55" creationId="{00000000-0000-0000-0000-000000000000}"/>
          </ac:grpSpMkLst>
        </pc:grpChg>
        <pc:picChg chg="mod">
          <ac:chgData name="Astrid Kjeldal Mohr" userId="4b4c9917-07a7-4b16-82a5-36278ab488ff" providerId="ADAL" clId="{8903196F-9E34-4DBF-A157-3F7BC5875B63}" dt="2023-08-01T07:25:47.072" v="22"/>
          <ac:picMkLst>
            <pc:docMk/>
            <pc:sldMk cId="2990509543" sldId="275"/>
            <ac:picMk id="49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8.051" v="430"/>
          <ac:cxnSpMkLst>
            <pc:docMk/>
            <pc:sldMk cId="2990509543" sldId="275"/>
            <ac:cxnSpMk id="1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53" v="434"/>
          <ac:cxnSpMkLst>
            <pc:docMk/>
            <pc:sldMk cId="2990509543" sldId="275"/>
            <ac:cxnSpMk id="1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56" v="438"/>
          <ac:cxnSpMkLst>
            <pc:docMk/>
            <pc:sldMk cId="2990509543" sldId="275"/>
            <ac:cxnSpMk id="1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59" v="442"/>
          <ac:cxnSpMkLst>
            <pc:docMk/>
            <pc:sldMk cId="2990509543" sldId="275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62" v="446"/>
          <ac:cxnSpMkLst>
            <pc:docMk/>
            <pc:sldMk cId="2990509543" sldId="275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65" v="450"/>
          <ac:cxnSpMkLst>
            <pc:docMk/>
            <pc:sldMk cId="2990509543" sldId="275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68" v="454"/>
          <ac:cxnSpMkLst>
            <pc:docMk/>
            <pc:sldMk cId="2990509543" sldId="275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71" v="458"/>
          <ac:cxnSpMkLst>
            <pc:docMk/>
            <pc:sldMk cId="2990509543" sldId="275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74" v="462"/>
          <ac:cxnSpMkLst>
            <pc:docMk/>
            <pc:sldMk cId="2990509543" sldId="275"/>
            <ac:cxnSpMk id="3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82" v="470"/>
          <ac:cxnSpMkLst>
            <pc:docMk/>
            <pc:sldMk cId="2990509543" sldId="275"/>
            <ac:cxnSpMk id="5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91" v="482"/>
          <ac:cxnSpMkLst>
            <pc:docMk/>
            <pc:sldMk cId="2990509543" sldId="275"/>
            <ac:cxnSpMk id="7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78" v="466"/>
          <ac:cxnSpMkLst>
            <pc:docMk/>
            <pc:sldMk cId="2990509543" sldId="275"/>
            <ac:cxnSpMk id="7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85" v="474"/>
          <ac:cxnSpMkLst>
            <pc:docMk/>
            <pc:sldMk cId="2990509543" sldId="275"/>
            <ac:cxnSpMk id="7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94" v="486"/>
          <ac:cxnSpMkLst>
            <pc:docMk/>
            <pc:sldMk cId="2990509543" sldId="275"/>
            <ac:cxnSpMk id="8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97" v="490"/>
          <ac:cxnSpMkLst>
            <pc:docMk/>
            <pc:sldMk cId="2990509543" sldId="275"/>
            <ac:cxnSpMk id="9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00" v="494"/>
          <ac:cxnSpMkLst>
            <pc:docMk/>
            <pc:sldMk cId="2990509543" sldId="275"/>
            <ac:cxnSpMk id="9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088" v="478"/>
          <ac:cxnSpMkLst>
            <pc:docMk/>
            <pc:sldMk cId="2990509543" sldId="275"/>
            <ac:cxnSpMk id="9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03" v="498"/>
          <ac:cxnSpMkLst>
            <pc:docMk/>
            <pc:sldMk cId="2990509543" sldId="275"/>
            <ac:cxnSpMk id="9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06" v="502"/>
          <ac:cxnSpMkLst>
            <pc:docMk/>
            <pc:sldMk cId="2990509543" sldId="275"/>
            <ac:cxnSpMk id="9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08" v="506"/>
          <ac:cxnSpMkLst>
            <pc:docMk/>
            <pc:sldMk cId="2990509543" sldId="275"/>
            <ac:cxnSpMk id="9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8.111" v="510"/>
          <ac:cxnSpMkLst>
            <pc:docMk/>
            <pc:sldMk cId="2990509543" sldId="275"/>
            <ac:cxnSpMk id="100" creationId="{00000000-0000-0000-0000-000000000000}"/>
          </ac:cxnSpMkLst>
        </pc:cxnChg>
      </pc:sldChg>
      <pc:sldChg chg="modSp mod">
        <pc:chgData name="Astrid Kjeldal Mohr" userId="4b4c9917-07a7-4b16-82a5-36278ab488ff" providerId="ADAL" clId="{8903196F-9E34-4DBF-A157-3F7BC5875B63}" dt="2023-08-01T07:25:47.786" v="118"/>
        <pc:sldMkLst>
          <pc:docMk/>
          <pc:sldMk cId="3480906114" sldId="277"/>
        </pc:sldMkLst>
        <pc:picChg chg="mod">
          <ac:chgData name="Astrid Kjeldal Mohr" userId="4b4c9917-07a7-4b16-82a5-36278ab488ff" providerId="ADAL" clId="{8903196F-9E34-4DBF-A157-3F7BC5875B63}" dt="2023-08-01T07:25:47.061" v="12"/>
          <ac:picMkLst>
            <pc:docMk/>
            <pc:sldMk cId="3480906114" sldId="277"/>
            <ac:picMk id="3" creationId="{C9AF6A82-EC73-464A-700F-E971DADD74F2}"/>
          </ac:picMkLst>
        </pc:picChg>
        <pc:picChg chg="mod">
          <ac:chgData name="Astrid Kjeldal Mohr" userId="4b4c9917-07a7-4b16-82a5-36278ab488ff" providerId="ADAL" clId="{8903196F-9E34-4DBF-A157-3F7BC5875B63}" dt="2023-08-01T07:25:47.053" v="4"/>
          <ac:picMkLst>
            <pc:docMk/>
            <pc:sldMk cId="3480906114" sldId="277"/>
            <ac:picMk id="35" creationId="{00000000-0000-0000-0000-000000000000}"/>
          </ac:picMkLst>
        </pc:picChg>
        <pc:picChg chg="mod">
          <ac:chgData name="Astrid Kjeldal Mohr" userId="4b4c9917-07a7-4b16-82a5-36278ab488ff" providerId="ADAL" clId="{8903196F-9E34-4DBF-A157-3F7BC5875B63}" dt="2023-08-01T07:25:47.055" v="6"/>
          <ac:picMkLst>
            <pc:docMk/>
            <pc:sldMk cId="3480906114" sldId="277"/>
            <ac:picMk id="48" creationId="{00000000-0000-0000-0000-000000000000}"/>
          </ac:picMkLst>
        </pc:picChg>
        <pc:picChg chg="mod">
          <ac:chgData name="Astrid Kjeldal Mohr" userId="4b4c9917-07a7-4b16-82a5-36278ab488ff" providerId="ADAL" clId="{8903196F-9E34-4DBF-A157-3F7BC5875B63}" dt="2023-08-01T07:25:47.057" v="8"/>
          <ac:picMkLst>
            <pc:docMk/>
            <pc:sldMk cId="3480906114" sldId="277"/>
            <ac:picMk id="50" creationId="{00000000-0000-0000-0000-000000000000}"/>
          </ac:picMkLst>
        </pc:picChg>
        <pc:picChg chg="mod">
          <ac:chgData name="Astrid Kjeldal Mohr" userId="4b4c9917-07a7-4b16-82a5-36278ab488ff" providerId="ADAL" clId="{8903196F-9E34-4DBF-A157-3F7BC5875B63}" dt="2023-08-01T07:25:47.059" v="10"/>
          <ac:picMkLst>
            <pc:docMk/>
            <pc:sldMk cId="3480906114" sldId="277"/>
            <ac:picMk id="51" creationId="{00000000-0000-0000-0000-000000000000}"/>
          </ac:picMkLst>
        </pc:picChg>
        <pc:cxnChg chg="mod">
          <ac:chgData name="Astrid Kjeldal Mohr" userId="4b4c9917-07a7-4b16-82a5-36278ab488ff" providerId="ADAL" clId="{8903196F-9E34-4DBF-A157-3F7BC5875B63}" dt="2023-08-01T07:25:47.742" v="58"/>
          <ac:cxnSpMkLst>
            <pc:docMk/>
            <pc:sldMk cId="3480906114" sldId="277"/>
            <ac:cxnSpMk id="16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45" v="62"/>
          <ac:cxnSpMkLst>
            <pc:docMk/>
            <pc:sldMk cId="3480906114" sldId="277"/>
            <ac:cxnSpMk id="1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48" v="66"/>
          <ac:cxnSpMkLst>
            <pc:docMk/>
            <pc:sldMk cId="3480906114" sldId="277"/>
            <ac:cxnSpMk id="18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51" v="70"/>
          <ac:cxnSpMkLst>
            <pc:docMk/>
            <pc:sldMk cId="3480906114" sldId="277"/>
            <ac:cxnSpMk id="1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54" v="74"/>
          <ac:cxnSpMkLst>
            <pc:docMk/>
            <pc:sldMk cId="3480906114" sldId="277"/>
            <ac:cxnSpMk id="20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56" v="78"/>
          <ac:cxnSpMkLst>
            <pc:docMk/>
            <pc:sldMk cId="3480906114" sldId="277"/>
            <ac:cxnSpMk id="21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59" v="82"/>
          <ac:cxnSpMkLst>
            <pc:docMk/>
            <pc:sldMk cId="3480906114" sldId="277"/>
            <ac:cxnSpMk id="2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62" v="86"/>
          <ac:cxnSpMkLst>
            <pc:docMk/>
            <pc:sldMk cId="3480906114" sldId="277"/>
            <ac:cxnSpMk id="23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65" v="90"/>
          <ac:cxnSpMkLst>
            <pc:docMk/>
            <pc:sldMk cId="3480906114" sldId="277"/>
            <ac:cxnSpMk id="24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68" v="94"/>
          <ac:cxnSpMkLst>
            <pc:docMk/>
            <pc:sldMk cId="3480906114" sldId="277"/>
            <ac:cxnSpMk id="2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80" v="110"/>
          <ac:cxnSpMkLst>
            <pc:docMk/>
            <pc:sldMk cId="3480906114" sldId="277"/>
            <ac:cxnSpMk id="4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71" v="98"/>
          <ac:cxnSpMkLst>
            <pc:docMk/>
            <pc:sldMk cId="3480906114" sldId="277"/>
            <ac:cxnSpMk id="47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74" v="102"/>
          <ac:cxnSpMkLst>
            <pc:docMk/>
            <pc:sldMk cId="3480906114" sldId="277"/>
            <ac:cxnSpMk id="49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83" v="114"/>
          <ac:cxnSpMkLst>
            <pc:docMk/>
            <pc:sldMk cId="3480906114" sldId="277"/>
            <ac:cxnSpMk id="52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77" v="106"/>
          <ac:cxnSpMkLst>
            <pc:docMk/>
            <pc:sldMk cId="3480906114" sldId="277"/>
            <ac:cxnSpMk id="55" creationId="{00000000-0000-0000-0000-000000000000}"/>
          </ac:cxnSpMkLst>
        </pc:cxnChg>
        <pc:cxnChg chg="mod">
          <ac:chgData name="Astrid Kjeldal Mohr" userId="4b4c9917-07a7-4b16-82a5-36278ab488ff" providerId="ADAL" clId="{8903196F-9E34-4DBF-A157-3F7BC5875B63}" dt="2023-08-01T07:25:47.786" v="118"/>
          <ac:cxnSpMkLst>
            <pc:docMk/>
            <pc:sldMk cId="3480906114" sldId="277"/>
            <ac:cxnSpMk id="59" creationId="{00000000-0000-0000-0000-000000000000}"/>
          </ac:cxnSpMkLst>
        </pc:cxnChg>
      </pc:sldChg>
    </pc:docChg>
  </pc:docChgLst>
  <pc:docChgLst>
    <pc:chgData name="Astrid Kjeldal Mohr" userId="S::askmo@lejre.dk::4b4c9917-07a7-4b16-82a5-36278ab488ff" providerId="AD" clId="Web-{275E600E-2DC6-98ED-F6D7-09D5506E090D}"/>
    <pc:docChg chg="modSld">
      <pc:chgData name="Astrid Kjeldal Mohr" userId="S::askmo@lejre.dk::4b4c9917-07a7-4b16-82a5-36278ab488ff" providerId="AD" clId="Web-{275E600E-2DC6-98ED-F6D7-09D5506E090D}" dt="2023-05-02T08:30:30.300" v="85" actId="1076"/>
      <pc:docMkLst>
        <pc:docMk/>
      </pc:docMkLst>
      <pc:sldChg chg="delSp modSp">
        <pc:chgData name="Astrid Kjeldal Mohr" userId="S::askmo@lejre.dk::4b4c9917-07a7-4b16-82a5-36278ab488ff" providerId="AD" clId="Web-{275E600E-2DC6-98ED-F6D7-09D5506E090D}" dt="2023-05-02T08:30:30.300" v="85" actId="1076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275E600E-2DC6-98ED-F6D7-09D5506E090D}" dt="2023-05-02T08:25:59.698" v="77" actId="1076"/>
          <ac:spMkLst>
            <pc:docMk/>
            <pc:sldMk cId="3527086700" sldId="267"/>
            <ac:spMk id="70" creationId="{00000000-0000-0000-0000-000000000000}"/>
          </ac:spMkLst>
        </pc:spChg>
        <pc:spChg chg="mod">
          <ac:chgData name="Astrid Kjeldal Mohr" userId="S::askmo@lejre.dk::4b4c9917-07a7-4b16-82a5-36278ab488ff" providerId="AD" clId="Web-{275E600E-2DC6-98ED-F6D7-09D5506E090D}" dt="2023-05-02T08:26:16.448" v="80" actId="20577"/>
          <ac:spMkLst>
            <pc:docMk/>
            <pc:sldMk cId="3527086700" sldId="267"/>
            <ac:spMk id="71" creationId="{00000000-0000-0000-0000-000000000000}"/>
          </ac:spMkLst>
        </pc:spChg>
        <pc:spChg chg="mod">
          <ac:chgData name="Astrid Kjeldal Mohr" userId="S::askmo@lejre.dk::4b4c9917-07a7-4b16-82a5-36278ab488ff" providerId="AD" clId="Web-{275E600E-2DC6-98ED-F6D7-09D5506E090D}" dt="2023-05-02T08:30:30.300" v="85" actId="1076"/>
          <ac:spMkLst>
            <pc:docMk/>
            <pc:sldMk cId="3527086700" sldId="267"/>
            <ac:spMk id="77" creationId="{00000000-0000-0000-0000-000000000000}"/>
          </ac:spMkLst>
        </pc:spChg>
        <pc:grpChg chg="mod">
          <ac:chgData name="Astrid Kjeldal Mohr" userId="S::askmo@lejre.dk::4b4c9917-07a7-4b16-82a5-36278ab488ff" providerId="AD" clId="Web-{275E600E-2DC6-98ED-F6D7-09D5506E090D}" dt="2023-05-02T08:25:15.540" v="72" actId="14100"/>
          <ac:grpSpMkLst>
            <pc:docMk/>
            <pc:sldMk cId="3527086700" sldId="267"/>
            <ac:grpSpMk id="3" creationId="{00000000-0000-0000-0000-000000000000}"/>
          </ac:grpSpMkLst>
        </pc:grpChg>
        <pc:cxnChg chg="del">
          <ac:chgData name="Astrid Kjeldal Mohr" userId="S::askmo@lejre.dk::4b4c9917-07a7-4b16-82a5-36278ab488ff" providerId="AD" clId="Web-{275E600E-2DC6-98ED-F6D7-09D5506E090D}" dt="2023-05-02T08:22:20.206" v="41"/>
          <ac:cxnSpMkLst>
            <pc:docMk/>
            <pc:sldMk cId="3527086700" sldId="267"/>
            <ac:cxnSpMk id="75" creationId="{00000000-0000-0000-0000-000000000000}"/>
          </ac:cxnSpMkLst>
        </pc:cxnChg>
      </pc:sldChg>
    </pc:docChg>
  </pc:docChgLst>
  <pc:docChgLst>
    <pc:chgData name="Astrid Kjeldal Mohr" userId="S::askmo@lejre.dk::4b4c9917-07a7-4b16-82a5-36278ab488ff" providerId="AD" clId="Web-{C3BD0A6F-6A85-EBEF-4363-CE9099B971BC}"/>
    <pc:docChg chg="modSld">
      <pc:chgData name="Astrid Kjeldal Mohr" userId="S::askmo@lejre.dk::4b4c9917-07a7-4b16-82a5-36278ab488ff" providerId="AD" clId="Web-{C3BD0A6F-6A85-EBEF-4363-CE9099B971BC}" dt="2023-05-02T06:19:42.391" v="27" actId="20577"/>
      <pc:docMkLst>
        <pc:docMk/>
      </pc:docMkLst>
      <pc:sldChg chg="modSp">
        <pc:chgData name="Astrid Kjeldal Mohr" userId="S::askmo@lejre.dk::4b4c9917-07a7-4b16-82a5-36278ab488ff" providerId="AD" clId="Web-{C3BD0A6F-6A85-EBEF-4363-CE9099B971BC}" dt="2023-05-02T06:19:42.391" v="27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C3BD0A6F-6A85-EBEF-4363-CE9099B971BC}" dt="2023-05-02T06:19:42.391" v="27" actId="20577"/>
          <ac:spMkLst>
            <pc:docMk/>
            <pc:sldMk cId="3527086700" sldId="267"/>
            <ac:spMk id="63" creationId="{12586424-F06B-4468-B018-81486D88C220}"/>
          </ac:spMkLst>
        </pc:spChg>
      </pc:sldChg>
      <pc:sldChg chg="modSp">
        <pc:chgData name="Astrid Kjeldal Mohr" userId="S::askmo@lejre.dk::4b4c9917-07a7-4b16-82a5-36278ab488ff" providerId="AD" clId="Web-{C3BD0A6F-6A85-EBEF-4363-CE9099B971BC}" dt="2023-05-02T06:15:06.653" v="4" actId="20577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C3BD0A6F-6A85-EBEF-4363-CE9099B971BC}" dt="2023-05-02T06:15:06.653" v="4" actId="20577"/>
          <ac:spMkLst>
            <pc:docMk/>
            <pc:sldMk cId="2990509543" sldId="275"/>
            <ac:spMk id="65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41A9C335-A5E3-0D99-D9F2-3E0B7075ADA2}"/>
    <pc:docChg chg="modSld">
      <pc:chgData name="Astrid Kjeldal Mohr" userId="S::askmo@lejre.dk::4b4c9917-07a7-4b16-82a5-36278ab488ff" providerId="AD" clId="Web-{41A9C335-A5E3-0D99-D9F2-3E0B7075ADA2}" dt="2023-01-04T13:40:39.077" v="26"/>
      <pc:docMkLst>
        <pc:docMk/>
      </pc:docMkLst>
      <pc:sldChg chg="modSp">
        <pc:chgData name="Astrid Kjeldal Mohr" userId="S::askmo@lejre.dk::4b4c9917-07a7-4b16-82a5-36278ab488ff" providerId="AD" clId="Web-{41A9C335-A5E3-0D99-D9F2-3E0B7075ADA2}" dt="2023-01-04T13:40:39.077" v="26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41A9C335-A5E3-0D99-D9F2-3E0B7075ADA2}" dt="2023-01-04T13:37:11.251" v="1" actId="20577"/>
          <ac:spMkLst>
            <pc:docMk/>
            <pc:sldMk cId="3527086700" sldId="267"/>
            <ac:spMk id="25" creationId="{00000000-0000-0000-0000-000000000000}"/>
          </ac:spMkLst>
        </pc:spChg>
        <pc:spChg chg="mod">
          <ac:chgData name="Astrid Kjeldal Mohr" userId="S::askmo@lejre.dk::4b4c9917-07a7-4b16-82a5-36278ab488ff" providerId="AD" clId="Web-{41A9C335-A5E3-0D99-D9F2-3E0B7075ADA2}" dt="2023-01-04T13:40:39.077" v="26"/>
          <ac:spMkLst>
            <pc:docMk/>
            <pc:sldMk cId="3527086700" sldId="267"/>
            <ac:spMk id="77" creationId="{00000000-0000-0000-0000-000000000000}"/>
          </ac:spMkLst>
        </pc:spChg>
      </pc:sldChg>
    </pc:docChg>
  </pc:docChgLst>
  <pc:docChgLst>
    <pc:chgData clId="Web-{EEF51C01-1110-C601-0BA9-416B920F30DE}"/>
    <pc:docChg chg="modSld">
      <pc:chgData name="" userId="" providerId="" clId="Web-{EEF51C01-1110-C601-0BA9-416B920F30DE}" dt="2023-03-01T07:50:33.830" v="0" actId="20577"/>
      <pc:docMkLst>
        <pc:docMk/>
      </pc:docMkLst>
      <pc:sldChg chg="modSp">
        <pc:chgData name="" userId="" providerId="" clId="Web-{EEF51C01-1110-C601-0BA9-416B920F30DE}" dt="2023-03-01T07:50:33.830" v="0" actId="20577"/>
        <pc:sldMkLst>
          <pc:docMk/>
          <pc:sldMk cId="690826521" sldId="258"/>
        </pc:sldMkLst>
        <pc:spChg chg="mod">
          <ac:chgData name="" userId="" providerId="" clId="Web-{EEF51C01-1110-C601-0BA9-416B920F30DE}" dt="2023-03-01T07:50:33.830" v="0" actId="20577"/>
          <ac:spMkLst>
            <pc:docMk/>
            <pc:sldMk cId="690826521" sldId="258"/>
            <ac:spMk id="4" creationId="{0FA7282B-684D-45EE-8196-A92B5CEFFD78}"/>
          </ac:spMkLst>
        </pc:spChg>
      </pc:sldChg>
    </pc:docChg>
  </pc:docChgLst>
  <pc:docChgLst>
    <pc:chgData name="Astrid Kjeldal Mohr" userId="S::askmo@lejre.dk::4b4c9917-07a7-4b16-82a5-36278ab488ff" providerId="AD" clId="Web-{3B5852A2-BEDE-7609-F1FA-ED485A0F94BD}"/>
    <pc:docChg chg="modSld">
      <pc:chgData name="Astrid Kjeldal Mohr" userId="S::askmo@lejre.dk::4b4c9917-07a7-4b16-82a5-36278ab488ff" providerId="AD" clId="Web-{3B5852A2-BEDE-7609-F1FA-ED485A0F94BD}" dt="2024-01-26T07:11:54.063" v="31" actId="20577"/>
      <pc:docMkLst>
        <pc:docMk/>
      </pc:docMkLst>
      <pc:sldChg chg="modSp">
        <pc:chgData name="Astrid Kjeldal Mohr" userId="S::askmo@lejre.dk::4b4c9917-07a7-4b16-82a5-36278ab488ff" providerId="AD" clId="Web-{3B5852A2-BEDE-7609-F1FA-ED485A0F94BD}" dt="2024-01-26T07:11:54.063" v="31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3B5852A2-BEDE-7609-F1FA-ED485A0F94BD}" dt="2024-01-26T07:10:43.545" v="15" actId="1076"/>
          <ac:spMkLst>
            <pc:docMk/>
            <pc:sldMk cId="819194086" sldId="263"/>
            <ac:spMk id="6" creationId="{8BC9CCED-82C7-516A-CFF3-8189B82C31E2}"/>
          </ac:spMkLst>
        </pc:spChg>
        <pc:spChg chg="mod">
          <ac:chgData name="Astrid Kjeldal Mohr" userId="S::askmo@lejre.dk::4b4c9917-07a7-4b16-82a5-36278ab488ff" providerId="AD" clId="Web-{3B5852A2-BEDE-7609-F1FA-ED485A0F94BD}" dt="2024-01-26T07:10:46.342" v="16" actId="1076"/>
          <ac:spMkLst>
            <pc:docMk/>
            <pc:sldMk cId="819194086" sldId="263"/>
            <ac:spMk id="7" creationId="{77B4AA3B-D445-20BB-A43A-7C2E04D67F54}"/>
          </ac:spMkLst>
        </pc:spChg>
        <pc:spChg chg="mod">
          <ac:chgData name="Astrid Kjeldal Mohr" userId="S::askmo@lejre.dk::4b4c9917-07a7-4b16-82a5-36278ab488ff" providerId="AD" clId="Web-{3B5852A2-BEDE-7609-F1FA-ED485A0F94BD}" dt="2024-01-26T07:11:28.187" v="28" actId="1076"/>
          <ac:spMkLst>
            <pc:docMk/>
            <pc:sldMk cId="819194086" sldId="263"/>
            <ac:spMk id="18" creationId="{1AA3D455-FD74-4405-BE8D-2DFDD598A5AD}"/>
          </ac:spMkLst>
        </pc:spChg>
        <pc:spChg chg="mod">
          <ac:chgData name="Astrid Kjeldal Mohr" userId="S::askmo@lejre.dk::4b4c9917-07a7-4b16-82a5-36278ab488ff" providerId="AD" clId="Web-{3B5852A2-BEDE-7609-F1FA-ED485A0F94BD}" dt="2024-01-26T07:11:20.796" v="27" actId="20577"/>
          <ac:spMkLst>
            <pc:docMk/>
            <pc:sldMk cId="819194086" sldId="263"/>
            <ac:spMk id="53" creationId="{00000000-0000-0000-0000-000000000000}"/>
          </ac:spMkLst>
        </pc:spChg>
        <pc:spChg chg="mod">
          <ac:chgData name="Astrid Kjeldal Mohr" userId="S::askmo@lejre.dk::4b4c9917-07a7-4b16-82a5-36278ab488ff" providerId="AD" clId="Web-{3B5852A2-BEDE-7609-F1FA-ED485A0F94BD}" dt="2024-01-26T07:11:54.063" v="31" actId="20577"/>
          <ac:spMkLst>
            <pc:docMk/>
            <pc:sldMk cId="819194086" sldId="263"/>
            <ac:spMk id="63" creationId="{CA9AC5AD-743D-4F08-AA52-28C6BCBE9C1B}"/>
          </ac:spMkLst>
        </pc:spChg>
        <pc:spChg chg="mod">
          <ac:chgData name="Astrid Kjeldal Mohr" userId="S::askmo@lejre.dk::4b4c9917-07a7-4b16-82a5-36278ab488ff" providerId="AD" clId="Web-{3B5852A2-BEDE-7609-F1FA-ED485A0F94BD}" dt="2024-01-26T07:10:26.310" v="8" actId="20577"/>
          <ac:spMkLst>
            <pc:docMk/>
            <pc:sldMk cId="819194086" sldId="263"/>
            <ac:spMk id="93" creationId="{E4106C36-1613-40BA-AF5A-A9CCEBFBD23A}"/>
          </ac:spMkLst>
        </pc:spChg>
        <pc:spChg chg="mod">
          <ac:chgData name="Astrid Kjeldal Mohr" userId="S::askmo@lejre.dk::4b4c9917-07a7-4b16-82a5-36278ab488ff" providerId="AD" clId="Web-{3B5852A2-BEDE-7609-F1FA-ED485A0F94BD}" dt="2024-01-26T07:10:20.950" v="0" actId="20577"/>
          <ac:spMkLst>
            <pc:docMk/>
            <pc:sldMk cId="819194086" sldId="263"/>
            <ac:spMk id="94" creationId="{8EC75A41-1B52-4DC0-B03E-50957EBB3CB3}"/>
          </ac:spMkLst>
        </pc:spChg>
        <pc:spChg chg="mod">
          <ac:chgData name="Astrid Kjeldal Mohr" userId="S::askmo@lejre.dk::4b4c9917-07a7-4b16-82a5-36278ab488ff" providerId="AD" clId="Web-{3B5852A2-BEDE-7609-F1FA-ED485A0F94BD}" dt="2024-01-26T07:10:30.341" v="11" actId="20577"/>
          <ac:spMkLst>
            <pc:docMk/>
            <pc:sldMk cId="819194086" sldId="263"/>
            <ac:spMk id="95" creationId="{F4E11828-7FD2-43C0-8CD0-3CFF3F440162}"/>
          </ac:spMkLst>
        </pc:spChg>
        <pc:cxnChg chg="mod">
          <ac:chgData name="Astrid Kjeldal Mohr" userId="S::askmo@lejre.dk::4b4c9917-07a7-4b16-82a5-36278ab488ff" providerId="AD" clId="Web-{3B5852A2-BEDE-7609-F1FA-ED485A0F94BD}" dt="2024-01-26T07:11:32.906" v="30" actId="14100"/>
          <ac:cxnSpMkLst>
            <pc:docMk/>
            <pc:sldMk cId="819194086" sldId="263"/>
            <ac:cxnSpMk id="64" creationId="{348F85FF-1BF6-40C8-A3C8-238EC1E55357}"/>
          </ac:cxnSpMkLst>
        </pc:cxnChg>
      </pc:sldChg>
    </pc:docChg>
  </pc:docChgLst>
  <pc:docChgLst>
    <pc:chgData name="Astrid Kjeldal Mohr" userId="4b4c9917-07a7-4b16-82a5-36278ab488ff" providerId="ADAL" clId="{FC83139F-EA32-4890-9916-D2A47903E022}"/>
    <pc:docChg chg="undo custSel modSld">
      <pc:chgData name="Astrid Kjeldal Mohr" userId="4b4c9917-07a7-4b16-82a5-36278ab488ff" providerId="ADAL" clId="{FC83139F-EA32-4890-9916-D2A47903E022}" dt="2023-10-02T07:48:21.163" v="127" actId="20577"/>
      <pc:docMkLst>
        <pc:docMk/>
      </pc:docMkLst>
      <pc:sldChg chg="modSp mod">
        <pc:chgData name="Astrid Kjeldal Mohr" userId="4b4c9917-07a7-4b16-82a5-36278ab488ff" providerId="ADAL" clId="{FC83139F-EA32-4890-9916-D2A47903E022}" dt="2023-10-02T07:48:21.163" v="127" actId="20577"/>
        <pc:sldMkLst>
          <pc:docMk/>
          <pc:sldMk cId="690826521" sldId="258"/>
        </pc:sldMkLst>
        <pc:spChg chg="mod">
          <ac:chgData name="Astrid Kjeldal Mohr" userId="4b4c9917-07a7-4b16-82a5-36278ab488ff" providerId="ADAL" clId="{FC83139F-EA32-4890-9916-D2A47903E022}" dt="2023-10-02T07:48:21.163" v="127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 mod">
        <pc:chgData name="Astrid Kjeldal Mohr" userId="4b4c9917-07a7-4b16-82a5-36278ab488ff" providerId="ADAL" clId="{FC83139F-EA32-4890-9916-D2A47903E022}" dt="2023-10-02T07:41:47.465" v="25" actId="20577"/>
        <pc:sldMkLst>
          <pc:docMk/>
          <pc:sldMk cId="1258468874" sldId="261"/>
        </pc:sldMkLst>
        <pc:spChg chg="mod">
          <ac:chgData name="Astrid Kjeldal Mohr" userId="4b4c9917-07a7-4b16-82a5-36278ab488ff" providerId="ADAL" clId="{FC83139F-EA32-4890-9916-D2A47903E022}" dt="2023-10-02T07:41:47.465" v="25" actId="20577"/>
          <ac:spMkLst>
            <pc:docMk/>
            <pc:sldMk cId="1258468874" sldId="261"/>
            <ac:spMk id="30" creationId="{00000000-0000-0000-0000-000000000000}"/>
          </ac:spMkLst>
        </pc:spChg>
      </pc:sldChg>
      <pc:sldChg chg="modSp mod">
        <pc:chgData name="Astrid Kjeldal Mohr" userId="4b4c9917-07a7-4b16-82a5-36278ab488ff" providerId="ADAL" clId="{FC83139F-EA32-4890-9916-D2A47903E022}" dt="2023-10-02T07:42:07.418" v="37" actId="20577"/>
        <pc:sldMkLst>
          <pc:docMk/>
          <pc:sldMk cId="819194086" sldId="263"/>
        </pc:sldMkLst>
        <pc:spChg chg="mod">
          <ac:chgData name="Astrid Kjeldal Mohr" userId="4b4c9917-07a7-4b16-82a5-36278ab488ff" providerId="ADAL" clId="{FC83139F-EA32-4890-9916-D2A47903E022}" dt="2023-10-02T07:42:03.721" v="31" actId="20577"/>
          <ac:spMkLst>
            <pc:docMk/>
            <pc:sldMk cId="819194086" sldId="263"/>
            <ac:spMk id="63" creationId="{CA9AC5AD-743D-4F08-AA52-28C6BCBE9C1B}"/>
          </ac:spMkLst>
        </pc:spChg>
        <pc:spChg chg="mod">
          <ac:chgData name="Astrid Kjeldal Mohr" userId="4b4c9917-07a7-4b16-82a5-36278ab488ff" providerId="ADAL" clId="{FC83139F-EA32-4890-9916-D2A47903E022}" dt="2023-10-02T07:42:07.418" v="37" actId="20577"/>
          <ac:spMkLst>
            <pc:docMk/>
            <pc:sldMk cId="819194086" sldId="263"/>
            <ac:spMk id="94" creationId="{8EC75A41-1B52-4DC0-B03E-50957EBB3CB3}"/>
          </ac:spMkLst>
        </pc:spChg>
      </pc:sldChg>
      <pc:sldChg chg="modSp mod">
        <pc:chgData name="Astrid Kjeldal Mohr" userId="4b4c9917-07a7-4b16-82a5-36278ab488ff" providerId="ADAL" clId="{FC83139F-EA32-4890-9916-D2A47903E022}" dt="2023-10-02T07:45:22.465" v="110" actId="1076"/>
        <pc:sldMkLst>
          <pc:docMk/>
          <pc:sldMk cId="3527086700" sldId="267"/>
        </pc:sldMkLst>
        <pc:spChg chg="mod">
          <ac:chgData name="Astrid Kjeldal Mohr" userId="4b4c9917-07a7-4b16-82a5-36278ab488ff" providerId="ADAL" clId="{FC83139F-EA32-4890-9916-D2A47903E022}" dt="2023-10-02T07:45:22.465" v="110" actId="1076"/>
          <ac:spMkLst>
            <pc:docMk/>
            <pc:sldMk cId="3527086700" sldId="267"/>
            <ac:spMk id="71" creationId="{00000000-0000-0000-0000-000000000000}"/>
          </ac:spMkLst>
        </pc:spChg>
        <pc:spChg chg="mod">
          <ac:chgData name="Astrid Kjeldal Mohr" userId="4b4c9917-07a7-4b16-82a5-36278ab488ff" providerId="ADAL" clId="{FC83139F-EA32-4890-9916-D2A47903E022}" dt="2023-10-02T07:44:33.499" v="101" actId="20577"/>
          <ac:spMkLst>
            <pc:docMk/>
            <pc:sldMk cId="3527086700" sldId="267"/>
            <ac:spMk id="77" creationId="{00000000-0000-0000-0000-000000000000}"/>
          </ac:spMkLst>
        </pc:spChg>
      </pc:sldChg>
      <pc:sldChg chg="modSp mod">
        <pc:chgData name="Astrid Kjeldal Mohr" userId="4b4c9917-07a7-4b16-82a5-36278ab488ff" providerId="ADAL" clId="{FC83139F-EA32-4890-9916-D2A47903E022}" dt="2023-10-02T07:47:53.467" v="123" actId="20577"/>
        <pc:sldMkLst>
          <pc:docMk/>
          <pc:sldMk cId="1932205115" sldId="269"/>
        </pc:sldMkLst>
        <pc:spChg chg="mod">
          <ac:chgData name="Astrid Kjeldal Mohr" userId="4b4c9917-07a7-4b16-82a5-36278ab488ff" providerId="ADAL" clId="{FC83139F-EA32-4890-9916-D2A47903E022}" dt="2023-10-02T07:47:53.467" v="123" actId="20577"/>
          <ac:spMkLst>
            <pc:docMk/>
            <pc:sldMk cId="1932205115" sldId="269"/>
            <ac:spMk id="26" creationId="{00000000-0000-0000-0000-000000000000}"/>
          </ac:spMkLst>
        </pc:spChg>
      </pc:sldChg>
      <pc:sldChg chg="modSp mod">
        <pc:chgData name="Astrid Kjeldal Mohr" userId="4b4c9917-07a7-4b16-82a5-36278ab488ff" providerId="ADAL" clId="{FC83139F-EA32-4890-9916-D2A47903E022}" dt="2023-10-02T07:42:36.444" v="50" actId="20577"/>
        <pc:sldMkLst>
          <pc:docMk/>
          <pc:sldMk cId="1694525274" sldId="273"/>
        </pc:sldMkLst>
        <pc:spChg chg="mod">
          <ac:chgData name="Astrid Kjeldal Mohr" userId="4b4c9917-07a7-4b16-82a5-36278ab488ff" providerId="ADAL" clId="{FC83139F-EA32-4890-9916-D2A47903E022}" dt="2023-10-02T07:42:36.444" v="50" actId="20577"/>
          <ac:spMkLst>
            <pc:docMk/>
            <pc:sldMk cId="1694525274" sldId="273"/>
            <ac:spMk id="83" creationId="{00000000-0000-0000-0000-000000000000}"/>
          </ac:spMkLst>
        </pc:spChg>
      </pc:sldChg>
      <pc:sldChg chg="modSp mod">
        <pc:chgData name="Astrid Kjeldal Mohr" userId="4b4c9917-07a7-4b16-82a5-36278ab488ff" providerId="ADAL" clId="{FC83139F-EA32-4890-9916-D2A47903E022}" dt="2023-10-02T07:41:26.263" v="1" actId="6549"/>
        <pc:sldMkLst>
          <pc:docMk/>
          <pc:sldMk cId="3480906114" sldId="277"/>
        </pc:sldMkLst>
        <pc:spChg chg="mod">
          <ac:chgData name="Astrid Kjeldal Mohr" userId="4b4c9917-07a7-4b16-82a5-36278ab488ff" providerId="ADAL" clId="{FC83139F-EA32-4890-9916-D2A47903E022}" dt="2023-10-02T07:41:26.263" v="1" actId="6549"/>
          <ac:spMkLst>
            <pc:docMk/>
            <pc:sldMk cId="3480906114" sldId="277"/>
            <ac:spMk id="39" creationId="{00000000-0000-0000-0000-000000000000}"/>
          </ac:spMkLst>
        </pc:spChg>
        <pc:spChg chg="mod">
          <ac:chgData name="Astrid Kjeldal Mohr" userId="4b4c9917-07a7-4b16-82a5-36278ab488ff" providerId="ADAL" clId="{FC83139F-EA32-4890-9916-D2A47903E022}" dt="2023-10-02T07:41:24.762" v="0" actId="6549"/>
          <ac:spMkLst>
            <pc:docMk/>
            <pc:sldMk cId="3480906114" sldId="277"/>
            <ac:spMk id="45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89F9B9DE-5DB8-6B10-ADC8-EE6CB9D90616}"/>
    <pc:docChg chg="modSld">
      <pc:chgData name="Astrid Kjeldal Mohr" userId="S::askmo@lejre.dk::4b4c9917-07a7-4b16-82a5-36278ab488ff" providerId="AD" clId="Web-{89F9B9DE-5DB8-6B10-ADC8-EE6CB9D90616}" dt="2023-08-01T07:25:33.643" v="70" actId="20577"/>
      <pc:docMkLst>
        <pc:docMk/>
      </pc:docMkLst>
      <pc:sldChg chg="modSp">
        <pc:chgData name="Astrid Kjeldal Mohr" userId="S::askmo@lejre.dk::4b4c9917-07a7-4b16-82a5-36278ab488ff" providerId="AD" clId="Web-{89F9B9DE-5DB8-6B10-ADC8-EE6CB9D90616}" dt="2023-08-01T07:16:42.695" v="7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89F9B9DE-5DB8-6B10-ADC8-EE6CB9D90616}" dt="2023-08-01T07:16:42.695" v="7" actId="20577"/>
          <ac:spMkLst>
            <pc:docMk/>
            <pc:sldMk cId="690826521" sldId="258"/>
            <ac:spMk id="4" creationId="{0FA7282B-684D-45EE-8196-A92B5CEFFD78}"/>
          </ac:spMkLst>
        </pc:spChg>
        <pc:spChg chg="mod">
          <ac:chgData name="Astrid Kjeldal Mohr" userId="S::askmo@lejre.dk::4b4c9917-07a7-4b16-82a5-36278ab488ff" providerId="AD" clId="Web-{89F9B9DE-5DB8-6B10-ADC8-EE6CB9D90616}" dt="2023-08-01T07:16:28.211" v="5" actId="20577"/>
          <ac:spMkLst>
            <pc:docMk/>
            <pc:sldMk cId="690826521" sldId="258"/>
            <ac:spMk id="77" creationId="{00000000-0000-0000-0000-000000000000}"/>
          </ac:spMkLst>
        </pc:spChg>
      </pc:sldChg>
      <pc:sldChg chg="addSp modSp">
        <pc:chgData name="Astrid Kjeldal Mohr" userId="S::askmo@lejre.dk::4b4c9917-07a7-4b16-82a5-36278ab488ff" providerId="AD" clId="Web-{89F9B9DE-5DB8-6B10-ADC8-EE6CB9D90616}" dt="2023-08-01T07:25:33.643" v="70" actId="20577"/>
        <pc:sldMkLst>
          <pc:docMk/>
          <pc:sldMk cId="1541462256" sldId="266"/>
        </pc:sldMkLst>
        <pc:spChg chg="add mod">
          <ac:chgData name="Astrid Kjeldal Mohr" userId="S::askmo@lejre.dk::4b4c9917-07a7-4b16-82a5-36278ab488ff" providerId="AD" clId="Web-{89F9B9DE-5DB8-6B10-ADC8-EE6CB9D90616}" dt="2023-08-01T07:25:13.283" v="68" actId="20577"/>
          <ac:spMkLst>
            <pc:docMk/>
            <pc:sldMk cId="1541462256" sldId="266"/>
            <ac:spMk id="3" creationId="{40BF6A08-C8CF-AB09-6DFB-81758135986D}"/>
          </ac:spMkLst>
        </pc:spChg>
        <pc:spChg chg="mod">
          <ac:chgData name="Astrid Kjeldal Mohr" userId="S::askmo@lejre.dk::4b4c9917-07a7-4b16-82a5-36278ab488ff" providerId="AD" clId="Web-{89F9B9DE-5DB8-6B10-ADC8-EE6CB9D90616}" dt="2023-08-01T07:25:33.643" v="70" actId="20577"/>
          <ac:spMkLst>
            <pc:docMk/>
            <pc:sldMk cId="1541462256" sldId="266"/>
            <ac:spMk id="44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89F9B9DE-5DB8-6B10-ADC8-EE6CB9D90616}" dt="2023-08-01T07:20:09.637" v="20" actId="20577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89F9B9DE-5DB8-6B10-ADC8-EE6CB9D90616}" dt="2023-08-01T07:20:09.637" v="20" actId="20577"/>
          <ac:spMkLst>
            <pc:docMk/>
            <pc:sldMk cId="2990509543" sldId="275"/>
            <ac:spMk id="65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89F9B9DE-5DB8-6B10-ADC8-EE6CB9D90616}" dt="2023-08-01T07:16:51.367" v="11" actId="20577"/>
        <pc:sldMkLst>
          <pc:docMk/>
          <pc:sldMk cId="3480906114" sldId="277"/>
        </pc:sldMkLst>
        <pc:spChg chg="mod">
          <ac:chgData name="Astrid Kjeldal Mohr" userId="S::askmo@lejre.dk::4b4c9917-07a7-4b16-82a5-36278ab488ff" providerId="AD" clId="Web-{89F9B9DE-5DB8-6B10-ADC8-EE6CB9D90616}" dt="2023-08-01T07:16:51.367" v="11" actId="20577"/>
          <ac:spMkLst>
            <pc:docMk/>
            <pc:sldMk cId="3480906114" sldId="277"/>
            <ac:spMk id="38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4FD33D7F-E881-6E07-2439-CEFC2F6CD4F7}"/>
    <pc:docChg chg="modSld">
      <pc:chgData name="Astrid Kjeldal Mohr" userId="S::askmo@lejre.dk::4b4c9917-07a7-4b16-82a5-36278ab488ff" providerId="AD" clId="Web-{4FD33D7F-E881-6E07-2439-CEFC2F6CD4F7}" dt="2023-10-24T09:00:11.216" v="59" actId="1076"/>
      <pc:docMkLst>
        <pc:docMk/>
      </pc:docMkLst>
      <pc:sldChg chg="delSp modSp">
        <pc:chgData name="Astrid Kjeldal Mohr" userId="S::askmo@lejre.dk::4b4c9917-07a7-4b16-82a5-36278ab488ff" providerId="AD" clId="Web-{4FD33D7F-E881-6E07-2439-CEFC2F6CD4F7}" dt="2023-10-24T09:00:11.216" v="59" actId="1076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4FD33D7F-E881-6E07-2439-CEFC2F6CD4F7}" dt="2023-10-24T08:43:02.673" v="36" actId="1076"/>
          <ac:spMkLst>
            <pc:docMk/>
            <pc:sldMk cId="3527086700" sldId="267"/>
            <ac:spMk id="5" creationId="{0BF9FD76-0602-4798-9193-31A7A2C513EB}"/>
          </ac:spMkLst>
        </pc:spChg>
        <pc:spChg chg="mod">
          <ac:chgData name="Astrid Kjeldal Mohr" userId="S::askmo@lejre.dk::4b4c9917-07a7-4b16-82a5-36278ab488ff" providerId="AD" clId="Web-{4FD33D7F-E881-6E07-2439-CEFC2F6CD4F7}" dt="2023-10-24T08:59:17.371" v="54" actId="1076"/>
          <ac:spMkLst>
            <pc:docMk/>
            <pc:sldMk cId="3527086700" sldId="267"/>
            <ac:spMk id="24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58:55.949" v="50" actId="1076"/>
          <ac:spMkLst>
            <pc:docMk/>
            <pc:sldMk cId="3527086700" sldId="267"/>
            <ac:spMk id="37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43:37.486" v="42" actId="1076"/>
          <ac:spMkLst>
            <pc:docMk/>
            <pc:sldMk cId="3527086700" sldId="267"/>
            <ac:spMk id="40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43:21.049" v="38" actId="1076"/>
          <ac:spMkLst>
            <pc:docMk/>
            <pc:sldMk cId="3527086700" sldId="267"/>
            <ac:spMk id="42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59:26.200" v="55" actId="1076"/>
          <ac:spMkLst>
            <pc:docMk/>
            <pc:sldMk cId="3527086700" sldId="267"/>
            <ac:spMk id="57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59:05.996" v="53" actId="1076"/>
          <ac:spMkLst>
            <pc:docMk/>
            <pc:sldMk cId="3527086700" sldId="267"/>
            <ac:spMk id="58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42:58.158" v="35" actId="1076"/>
          <ac:spMkLst>
            <pc:docMk/>
            <pc:sldMk cId="3527086700" sldId="267"/>
            <ac:spMk id="63" creationId="{12586424-F06B-4468-B018-81486D88C220}"/>
          </ac:spMkLst>
        </pc:spChg>
        <pc:spChg chg="mod">
          <ac:chgData name="Astrid Kjeldal Mohr" userId="S::askmo@lejre.dk::4b4c9917-07a7-4b16-82a5-36278ab488ff" providerId="AD" clId="Web-{4FD33D7F-E881-6E07-2439-CEFC2F6CD4F7}" dt="2023-10-24T08:42:01.282" v="22" actId="1076"/>
          <ac:spMkLst>
            <pc:docMk/>
            <pc:sldMk cId="3527086700" sldId="267"/>
            <ac:spMk id="69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59:42.028" v="56" actId="14100"/>
          <ac:spMkLst>
            <pc:docMk/>
            <pc:sldMk cId="3527086700" sldId="267"/>
            <ac:spMk id="77" creationId="{00000000-0000-0000-0000-000000000000}"/>
          </ac:spMkLst>
        </pc:spChg>
        <pc:spChg chg="mod">
          <ac:chgData name="Astrid Kjeldal Mohr" userId="S::askmo@lejre.dk::4b4c9917-07a7-4b16-82a5-36278ab488ff" providerId="AD" clId="Web-{4FD33D7F-E881-6E07-2439-CEFC2F6CD4F7}" dt="2023-10-24T08:43:21.080" v="39" actId="1076"/>
          <ac:spMkLst>
            <pc:docMk/>
            <pc:sldMk cId="3527086700" sldId="267"/>
            <ac:spMk id="82" creationId="{00000000-0000-0000-0000-000000000000}"/>
          </ac:spMkLst>
        </pc:spChg>
        <pc:spChg chg="del">
          <ac:chgData name="Astrid Kjeldal Mohr" userId="S::askmo@lejre.dk::4b4c9917-07a7-4b16-82a5-36278ab488ff" providerId="AD" clId="Web-{4FD33D7F-E881-6E07-2439-CEFC2F6CD4F7}" dt="2023-10-24T08:42:37.064" v="28"/>
          <ac:spMkLst>
            <pc:docMk/>
            <pc:sldMk cId="3527086700" sldId="267"/>
            <ac:spMk id="83" creationId="{8949A18D-FF45-4EB9-9E53-0F8FD6A687AE}"/>
          </ac:spMkLst>
        </pc:spChg>
        <pc:spChg chg="mod">
          <ac:chgData name="Astrid Kjeldal Mohr" userId="S::askmo@lejre.dk::4b4c9917-07a7-4b16-82a5-36278ab488ff" providerId="AD" clId="Web-{4FD33D7F-E881-6E07-2439-CEFC2F6CD4F7}" dt="2023-10-24T08:43:21.095" v="40" actId="1076"/>
          <ac:spMkLst>
            <pc:docMk/>
            <pc:sldMk cId="3527086700" sldId="267"/>
            <ac:spMk id="85" creationId="{1AE42DAC-DE02-4DA0-9E23-6E6C59099034}"/>
          </ac:spMkLst>
        </pc:spChg>
        <pc:grpChg chg="mod">
          <ac:chgData name="Astrid Kjeldal Mohr" userId="S::askmo@lejre.dk::4b4c9917-07a7-4b16-82a5-36278ab488ff" providerId="AD" clId="Web-{4FD33D7F-E881-6E07-2439-CEFC2F6CD4F7}" dt="2023-10-24T08:58:44.855" v="49" actId="1076"/>
          <ac:grpSpMkLst>
            <pc:docMk/>
            <pc:sldMk cId="3527086700" sldId="267"/>
            <ac:grpSpMk id="91" creationId="{00000000-0000-0000-0000-000000000000}"/>
          </ac:grpSpMkLst>
        </pc:grpChg>
        <pc:grpChg chg="mod">
          <ac:chgData name="Astrid Kjeldal Mohr" userId="S::askmo@lejre.dk::4b4c9917-07a7-4b16-82a5-36278ab488ff" providerId="AD" clId="Web-{4FD33D7F-E881-6E07-2439-CEFC2F6CD4F7}" dt="2023-10-24T08:59:50.919" v="58" actId="14100"/>
          <ac:grpSpMkLst>
            <pc:docMk/>
            <pc:sldMk cId="3527086700" sldId="267"/>
            <ac:grpSpMk id="92" creationId="{00000000-0000-0000-0000-000000000000}"/>
          </ac:grpSpMkLst>
        </pc:grpChg>
        <pc:cxnChg chg="mod">
          <ac:chgData name="Astrid Kjeldal Mohr" userId="S::askmo@lejre.dk::4b4c9917-07a7-4b16-82a5-36278ab488ff" providerId="AD" clId="Web-{4FD33D7F-E881-6E07-2439-CEFC2F6CD4F7}" dt="2023-10-24T08:44:06.502" v="44" actId="1076"/>
          <ac:cxnSpMkLst>
            <pc:docMk/>
            <pc:sldMk cId="3527086700" sldId="267"/>
            <ac:cxnSpMk id="30" creationId="{00000000-0000-0000-0000-000000000000}"/>
          </ac:cxnSpMkLst>
        </pc:cxnChg>
        <pc:cxnChg chg="mod">
          <ac:chgData name="Astrid Kjeldal Mohr" userId="S::askmo@lejre.dk::4b4c9917-07a7-4b16-82a5-36278ab488ff" providerId="AD" clId="Web-{4FD33D7F-E881-6E07-2439-CEFC2F6CD4F7}" dt="2023-10-24T08:59:02.137" v="52" actId="1076"/>
          <ac:cxnSpMkLst>
            <pc:docMk/>
            <pc:sldMk cId="3527086700" sldId="267"/>
            <ac:cxnSpMk id="50" creationId="{00000000-0000-0000-0000-000000000000}"/>
          </ac:cxnSpMkLst>
        </pc:cxnChg>
        <pc:cxnChg chg="mod">
          <ac:chgData name="Astrid Kjeldal Mohr" userId="S::askmo@lejre.dk::4b4c9917-07a7-4b16-82a5-36278ab488ff" providerId="AD" clId="Web-{4FD33D7F-E881-6E07-2439-CEFC2F6CD4F7}" dt="2023-10-24T09:00:11.216" v="59" actId="1076"/>
          <ac:cxnSpMkLst>
            <pc:docMk/>
            <pc:sldMk cId="3527086700" sldId="267"/>
            <ac:cxnSpMk id="53" creationId="{00000000-0000-0000-0000-000000000000}"/>
          </ac:cxnSpMkLst>
        </pc:cxnChg>
        <pc:cxnChg chg="mod">
          <ac:chgData name="Astrid Kjeldal Mohr" userId="S::askmo@lejre.dk::4b4c9917-07a7-4b16-82a5-36278ab488ff" providerId="AD" clId="Web-{4FD33D7F-E881-6E07-2439-CEFC2F6CD4F7}" dt="2023-10-24T08:44:20.471" v="45" actId="14100"/>
          <ac:cxnSpMkLst>
            <pc:docMk/>
            <pc:sldMk cId="3527086700" sldId="267"/>
            <ac:cxnSpMk id="59" creationId="{00000000-0000-0000-0000-000000000000}"/>
          </ac:cxnSpMkLst>
        </pc:cxnChg>
        <pc:cxnChg chg="mod">
          <ac:chgData name="Astrid Kjeldal Mohr" userId="S::askmo@lejre.dk::4b4c9917-07a7-4b16-82a5-36278ab488ff" providerId="AD" clId="Web-{4FD33D7F-E881-6E07-2439-CEFC2F6CD4F7}" dt="2023-10-24T08:43:08.252" v="37" actId="1076"/>
          <ac:cxnSpMkLst>
            <pc:docMk/>
            <pc:sldMk cId="3527086700" sldId="267"/>
            <ac:cxnSpMk id="76" creationId="{1B34A49A-F43B-4648-BE94-7754A5A39DF5}"/>
          </ac:cxnSpMkLst>
        </pc:cxnChg>
        <pc:cxnChg chg="mod">
          <ac:chgData name="Astrid Kjeldal Mohr" userId="S::askmo@lejre.dk::4b4c9917-07a7-4b16-82a5-36278ab488ff" providerId="AD" clId="Web-{4FD33D7F-E881-6E07-2439-CEFC2F6CD4F7}" dt="2023-10-24T08:42:54.142" v="34" actId="1076"/>
          <ac:cxnSpMkLst>
            <pc:docMk/>
            <pc:sldMk cId="3527086700" sldId="267"/>
            <ac:cxnSpMk id="78" creationId="{E857C0C9-40EF-4F15-8F95-6FC514230DA1}"/>
          </ac:cxnSpMkLst>
        </pc:cxnChg>
        <pc:cxnChg chg="del">
          <ac:chgData name="Astrid Kjeldal Mohr" userId="S::askmo@lejre.dk::4b4c9917-07a7-4b16-82a5-36278ab488ff" providerId="AD" clId="Web-{4FD33D7F-E881-6E07-2439-CEFC2F6CD4F7}" dt="2023-10-24T08:42:38.314" v="29"/>
          <ac:cxnSpMkLst>
            <pc:docMk/>
            <pc:sldMk cId="3527086700" sldId="267"/>
            <ac:cxnSpMk id="86" creationId="{818F1593-A865-48C5-85A5-C35CD0AF1B40}"/>
          </ac:cxnSpMkLst>
        </pc:cxnChg>
        <pc:cxnChg chg="del">
          <ac:chgData name="Astrid Kjeldal Mohr" userId="S::askmo@lejre.dk::4b4c9917-07a7-4b16-82a5-36278ab488ff" providerId="AD" clId="Web-{4FD33D7F-E881-6E07-2439-CEFC2F6CD4F7}" dt="2023-10-24T08:42:47.111" v="33"/>
          <ac:cxnSpMkLst>
            <pc:docMk/>
            <pc:sldMk cId="3527086700" sldId="267"/>
            <ac:cxnSpMk id="95" creationId="{78C38F85-23B6-462C-B69B-B3657D12CD86}"/>
          </ac:cxnSpMkLst>
        </pc:cxnChg>
      </pc:sldChg>
    </pc:docChg>
  </pc:docChgLst>
  <pc:docChgLst>
    <pc:chgData name="Astrid Kjeldal Mohr" userId="S::askmo@lejre.dk::4b4c9917-07a7-4b16-82a5-36278ab488ff" providerId="AD" clId="Web-{7FA2D55F-A8EC-9FBA-6AE1-302515910456}"/>
    <pc:docChg chg="modSld">
      <pc:chgData name="Astrid Kjeldal Mohr" userId="S::askmo@lejre.dk::4b4c9917-07a7-4b16-82a5-36278ab488ff" providerId="AD" clId="Web-{7FA2D55F-A8EC-9FBA-6AE1-302515910456}" dt="2022-12-01T10:49:01.884" v="11" actId="14100"/>
      <pc:docMkLst>
        <pc:docMk/>
      </pc:docMkLst>
      <pc:sldChg chg="modSp">
        <pc:chgData name="Astrid Kjeldal Mohr" userId="S::askmo@lejre.dk::4b4c9917-07a7-4b16-82a5-36278ab488ff" providerId="AD" clId="Web-{7FA2D55F-A8EC-9FBA-6AE1-302515910456}" dt="2022-12-01T10:46:15.568" v="0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7FA2D55F-A8EC-9FBA-6AE1-302515910456}" dt="2022-12-01T10:46:15.568" v="0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">
        <pc:chgData name="Astrid Kjeldal Mohr" userId="S::askmo@lejre.dk::4b4c9917-07a7-4b16-82a5-36278ab488ff" providerId="AD" clId="Web-{7FA2D55F-A8EC-9FBA-6AE1-302515910456}" dt="2022-12-01T10:49:01.884" v="11" actId="14100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7FA2D55F-A8EC-9FBA-6AE1-302515910456}" dt="2022-12-01T10:46:44.772" v="6" actId="20577"/>
          <ac:spMkLst>
            <pc:docMk/>
            <pc:sldMk cId="819194086" sldId="263"/>
            <ac:spMk id="18" creationId="{1AA3D455-FD74-4405-BE8D-2DFDD598A5AD}"/>
          </ac:spMkLst>
        </pc:spChg>
        <pc:spChg chg="mod">
          <ac:chgData name="Astrid Kjeldal Mohr" userId="S::askmo@lejre.dk::4b4c9917-07a7-4b16-82a5-36278ab488ff" providerId="AD" clId="Web-{7FA2D55F-A8EC-9FBA-6AE1-302515910456}" dt="2022-12-01T10:46:40.272" v="3" actId="20577"/>
          <ac:spMkLst>
            <pc:docMk/>
            <pc:sldMk cId="819194086" sldId="263"/>
            <ac:spMk id="80" creationId="{00000000-0000-0000-0000-000000000000}"/>
          </ac:spMkLst>
        </pc:spChg>
        <pc:cxnChg chg="mod">
          <ac:chgData name="Astrid Kjeldal Mohr" userId="S::askmo@lejre.dk::4b4c9917-07a7-4b16-82a5-36278ab488ff" providerId="AD" clId="Web-{7FA2D55F-A8EC-9FBA-6AE1-302515910456}" dt="2022-12-01T10:49:01.884" v="11" actId="14100"/>
          <ac:cxnSpMkLst>
            <pc:docMk/>
            <pc:sldMk cId="819194086" sldId="263"/>
            <ac:cxnSpMk id="64" creationId="{348F85FF-1BF6-40C8-A3C8-238EC1E55357}"/>
          </ac:cxnSpMkLst>
        </pc:cxnChg>
      </pc:sldChg>
    </pc:docChg>
  </pc:docChgLst>
  <pc:docChgLst>
    <pc:chgData clId="Web-{69713DCB-4867-6741-5C50-63155A5B9436}"/>
    <pc:docChg chg="modSld">
      <pc:chgData name="" userId="" providerId="" clId="Web-{69713DCB-4867-6741-5C50-63155A5B9436}" dt="2023-05-01T09:36:24.001" v="0" actId="20577"/>
      <pc:docMkLst>
        <pc:docMk/>
      </pc:docMkLst>
      <pc:sldChg chg="modSp">
        <pc:chgData name="" userId="" providerId="" clId="Web-{69713DCB-4867-6741-5C50-63155A5B9436}" dt="2023-05-01T09:36:24.001" v="0" actId="20577"/>
        <pc:sldMkLst>
          <pc:docMk/>
          <pc:sldMk cId="690826521" sldId="258"/>
        </pc:sldMkLst>
        <pc:spChg chg="mod">
          <ac:chgData name="" userId="" providerId="" clId="Web-{69713DCB-4867-6741-5C50-63155A5B9436}" dt="2023-05-01T09:36:24.001" v="0" actId="20577"/>
          <ac:spMkLst>
            <pc:docMk/>
            <pc:sldMk cId="690826521" sldId="258"/>
            <ac:spMk id="4" creationId="{0FA7282B-684D-45EE-8196-A92B5CEFFD78}"/>
          </ac:spMkLst>
        </pc:spChg>
      </pc:sldChg>
    </pc:docChg>
  </pc:docChgLst>
  <pc:docChgLst>
    <pc:chgData name="Astrid Kjeldal Mohr" userId="S::askmo@lejre.dk::4b4c9917-07a7-4b16-82a5-36278ab488ff" providerId="AD" clId="Web-{A3754ED5-183B-6FD0-F744-FC7C6F80A7EA}"/>
    <pc:docChg chg="modSld">
      <pc:chgData name="Astrid Kjeldal Mohr" userId="S::askmo@lejre.dk::4b4c9917-07a7-4b16-82a5-36278ab488ff" providerId="AD" clId="Web-{A3754ED5-183B-6FD0-F744-FC7C6F80A7EA}" dt="2023-11-03T08:36:48.260" v="3" actId="1076"/>
      <pc:docMkLst>
        <pc:docMk/>
      </pc:docMkLst>
      <pc:sldChg chg="modSp">
        <pc:chgData name="Astrid Kjeldal Mohr" userId="S::askmo@lejre.dk::4b4c9917-07a7-4b16-82a5-36278ab488ff" providerId="AD" clId="Web-{A3754ED5-183B-6FD0-F744-FC7C6F80A7EA}" dt="2023-11-03T08:36:48.260" v="3" actId="1076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A3754ED5-183B-6FD0-F744-FC7C6F80A7EA}" dt="2023-11-03T08:36:48.260" v="3" actId="1076"/>
          <ac:spMkLst>
            <pc:docMk/>
            <pc:sldMk cId="1694525274" sldId="273"/>
            <ac:spMk id="106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7C4B1589-383E-337E-A470-11FE1D6D19B1}"/>
    <pc:docChg chg="modSld">
      <pc:chgData name="Astrid Kjeldal Mohr" userId="S::askmo@lejre.dk::4b4c9917-07a7-4b16-82a5-36278ab488ff" providerId="AD" clId="Web-{7C4B1589-383E-337E-A470-11FE1D6D19B1}" dt="2023-10-31T10:43:09.678" v="25" actId="20577"/>
      <pc:docMkLst>
        <pc:docMk/>
      </pc:docMkLst>
      <pc:sldChg chg="modSp">
        <pc:chgData name="Astrid Kjeldal Mohr" userId="S::askmo@lejre.dk::4b4c9917-07a7-4b16-82a5-36278ab488ff" providerId="AD" clId="Web-{7C4B1589-383E-337E-A470-11FE1D6D19B1}" dt="2023-10-31T09:08:12.293" v="24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7C4B1589-383E-337E-A470-11FE1D6D19B1}" dt="2023-10-31T09:08:12.293" v="24" actId="20577"/>
          <ac:spMkLst>
            <pc:docMk/>
            <pc:sldMk cId="3527086700" sldId="267"/>
            <ac:spMk id="57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7C4B1589-383E-337E-A470-11FE1D6D19B1}" dt="2023-10-31T10:43:09.678" v="25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7C4B1589-383E-337E-A470-11FE1D6D19B1}" dt="2023-10-31T10:43:09.678" v="25" actId="20577"/>
          <ac:spMkLst>
            <pc:docMk/>
            <pc:sldMk cId="1694525274" sldId="273"/>
            <ac:spMk id="80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7C4B1589-383E-337E-A470-11FE1D6D19B1}" dt="2023-10-31T08:49:26.924" v="4" actId="20577"/>
        <pc:sldMkLst>
          <pc:docMk/>
          <pc:sldMk cId="3480906114" sldId="277"/>
        </pc:sldMkLst>
        <pc:spChg chg="mod">
          <ac:chgData name="Astrid Kjeldal Mohr" userId="S::askmo@lejre.dk::4b4c9917-07a7-4b16-82a5-36278ab488ff" providerId="AD" clId="Web-{7C4B1589-383E-337E-A470-11FE1D6D19B1}" dt="2023-10-31T08:49:26.924" v="4" actId="20577"/>
          <ac:spMkLst>
            <pc:docMk/>
            <pc:sldMk cId="3480906114" sldId="277"/>
            <ac:spMk id="38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69713DCB-4867-6741-5C50-63155A5B9436}"/>
    <pc:docChg chg="modSld">
      <pc:chgData name="Astrid Kjeldal Mohr" userId="S::askmo@lejre.dk::4b4c9917-07a7-4b16-82a5-36278ab488ff" providerId="AD" clId="Web-{69713DCB-4867-6741-5C50-63155A5B9436}" dt="2023-05-01T10:08:34.789" v="41" actId="20577"/>
      <pc:docMkLst>
        <pc:docMk/>
      </pc:docMkLst>
      <pc:sldChg chg="modSp">
        <pc:chgData name="Astrid Kjeldal Mohr" userId="S::askmo@lejre.dk::4b4c9917-07a7-4b16-82a5-36278ab488ff" providerId="AD" clId="Web-{69713DCB-4867-6741-5C50-63155A5B9436}" dt="2023-05-01T09:37:04.565" v="7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69713DCB-4867-6741-5C50-63155A5B9436}" dt="2023-05-01T09:37:04.565" v="7" actId="20577"/>
          <ac:spMkLst>
            <pc:docMk/>
            <pc:sldMk cId="690826521" sldId="258"/>
            <ac:spMk id="64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69713DCB-4867-6741-5C50-63155A5B9436}" dt="2023-05-01T09:41:12.246" v="31"/>
        <pc:sldMkLst>
          <pc:docMk/>
          <pc:sldMk cId="1541462256" sldId="266"/>
        </pc:sldMkLst>
        <pc:spChg chg="mod">
          <ac:chgData name="Astrid Kjeldal Mohr" userId="S::askmo@lejre.dk::4b4c9917-07a7-4b16-82a5-36278ab488ff" providerId="AD" clId="Web-{69713DCB-4867-6741-5C50-63155A5B9436}" dt="2023-05-01T09:41:12.246" v="31"/>
          <ac:spMkLst>
            <pc:docMk/>
            <pc:sldMk cId="1541462256" sldId="266"/>
            <ac:spMk id="44" creationId="{00000000-0000-0000-0000-000000000000}"/>
          </ac:spMkLst>
        </pc:spChg>
        <pc:spChg chg="mod">
          <ac:chgData name="Astrid Kjeldal Mohr" userId="S::askmo@lejre.dk::4b4c9917-07a7-4b16-82a5-36278ab488ff" providerId="AD" clId="Web-{69713DCB-4867-6741-5C50-63155A5B9436}" dt="2023-05-01T09:41:01.543" v="30" actId="20577"/>
          <ac:spMkLst>
            <pc:docMk/>
            <pc:sldMk cId="1541462256" sldId="266"/>
            <ac:spMk id="46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69713DCB-4867-6741-5C50-63155A5B9436}" dt="2023-05-01T09:39:19.929" v="16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69713DCB-4867-6741-5C50-63155A5B9436}" dt="2023-05-01T09:39:07.476" v="13" actId="14100"/>
          <ac:spMkLst>
            <pc:docMk/>
            <pc:sldMk cId="1694525274" sldId="273"/>
            <ac:spMk id="83" creationId="{00000000-0000-0000-0000-000000000000}"/>
          </ac:spMkLst>
        </pc:spChg>
        <pc:spChg chg="mod">
          <ac:chgData name="Astrid Kjeldal Mohr" userId="S::askmo@lejre.dk::4b4c9917-07a7-4b16-82a5-36278ab488ff" providerId="AD" clId="Web-{69713DCB-4867-6741-5C50-63155A5B9436}" dt="2023-05-01T09:39:19.929" v="16" actId="20577"/>
          <ac:spMkLst>
            <pc:docMk/>
            <pc:sldMk cId="1694525274" sldId="273"/>
            <ac:spMk id="84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69713DCB-4867-6741-5C50-63155A5B9436}" dt="2023-05-01T10:08:34.789" v="41" actId="20577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69713DCB-4867-6741-5C50-63155A5B9436}" dt="2023-05-01T09:39:56.602" v="21" actId="20577"/>
          <ac:spMkLst>
            <pc:docMk/>
            <pc:sldMk cId="2990509543" sldId="275"/>
            <ac:spMk id="65" creationId="{00000000-0000-0000-0000-000000000000}"/>
          </ac:spMkLst>
        </pc:spChg>
        <pc:spChg chg="mod">
          <ac:chgData name="Astrid Kjeldal Mohr" userId="S::askmo@lejre.dk::4b4c9917-07a7-4b16-82a5-36278ab488ff" providerId="AD" clId="Web-{69713DCB-4867-6741-5C50-63155A5B9436}" dt="2023-05-01T10:08:34.789" v="41" actId="20577"/>
          <ac:spMkLst>
            <pc:docMk/>
            <pc:sldMk cId="2990509543" sldId="275"/>
            <ac:spMk id="68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D6A3017D-11B5-A0F7-4A48-4243C95D379D}"/>
    <pc:docChg chg="modSld">
      <pc:chgData name="Astrid Kjeldal Mohr" userId="S::askmo@lejre.dk::4b4c9917-07a7-4b16-82a5-36278ab488ff" providerId="AD" clId="Web-{D6A3017D-11B5-A0F7-4A48-4243C95D379D}" dt="2024-01-08T10:57:17.857" v="4" actId="20577"/>
      <pc:docMkLst>
        <pc:docMk/>
      </pc:docMkLst>
      <pc:sldChg chg="modSp">
        <pc:chgData name="Astrid Kjeldal Mohr" userId="S::askmo@lejre.dk::4b4c9917-07a7-4b16-82a5-36278ab488ff" providerId="AD" clId="Web-{D6A3017D-11B5-A0F7-4A48-4243C95D379D}" dt="2024-01-08T10:57:17.857" v="4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D6A3017D-11B5-A0F7-4A48-4243C95D379D}" dt="2024-01-08T10:57:17.857" v="4" actId="20577"/>
          <ac:spMkLst>
            <pc:docMk/>
            <pc:sldMk cId="1694525274" sldId="273"/>
            <ac:spMk id="24" creationId="{00000000-0000-0000-0000-000000000000}"/>
          </ac:spMkLst>
        </pc:spChg>
      </pc:sldChg>
    </pc:docChg>
  </pc:docChgLst>
  <pc:docChgLst>
    <pc:chgData name="Astrid Kjeldal Mohr" userId="4b4c9917-07a7-4b16-82a5-36278ab488ff" providerId="ADAL" clId="{FE275115-A37B-4EED-A697-4D9CE44C2834}"/>
    <pc:docChg chg="undo custSel modSld">
      <pc:chgData name="Astrid Kjeldal Mohr" userId="4b4c9917-07a7-4b16-82a5-36278ab488ff" providerId="ADAL" clId="{FE275115-A37B-4EED-A697-4D9CE44C2834}" dt="2024-01-30T12:08:22.731" v="91" actId="115"/>
      <pc:docMkLst>
        <pc:docMk/>
      </pc:docMkLst>
      <pc:sldChg chg="modSp mod">
        <pc:chgData name="Astrid Kjeldal Mohr" userId="4b4c9917-07a7-4b16-82a5-36278ab488ff" providerId="ADAL" clId="{FE275115-A37B-4EED-A697-4D9CE44C2834}" dt="2024-01-30T11:52:03.158" v="1" actId="20577"/>
        <pc:sldMkLst>
          <pc:docMk/>
          <pc:sldMk cId="690826521" sldId="258"/>
        </pc:sldMkLst>
        <pc:spChg chg="mod">
          <ac:chgData name="Astrid Kjeldal Mohr" userId="4b4c9917-07a7-4b16-82a5-36278ab488ff" providerId="ADAL" clId="{FE275115-A37B-4EED-A697-4D9CE44C2834}" dt="2024-01-30T11:52:03.158" v="1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 mod">
        <pc:chgData name="Astrid Kjeldal Mohr" userId="4b4c9917-07a7-4b16-82a5-36278ab488ff" providerId="ADAL" clId="{FE275115-A37B-4EED-A697-4D9CE44C2834}" dt="2024-01-30T12:04:05.428" v="55" actId="20577"/>
        <pc:sldMkLst>
          <pc:docMk/>
          <pc:sldMk cId="1258468874" sldId="261"/>
        </pc:sldMkLst>
        <pc:spChg chg="mod">
          <ac:chgData name="Astrid Kjeldal Mohr" userId="4b4c9917-07a7-4b16-82a5-36278ab488ff" providerId="ADAL" clId="{FE275115-A37B-4EED-A697-4D9CE44C2834}" dt="2024-01-30T12:04:05.428" v="55" actId="20577"/>
          <ac:spMkLst>
            <pc:docMk/>
            <pc:sldMk cId="1258468874" sldId="261"/>
            <ac:spMk id="30" creationId="{00000000-0000-0000-0000-000000000000}"/>
          </ac:spMkLst>
        </pc:spChg>
      </pc:sldChg>
      <pc:sldChg chg="modSp mod">
        <pc:chgData name="Astrid Kjeldal Mohr" userId="4b4c9917-07a7-4b16-82a5-36278ab488ff" providerId="ADAL" clId="{FE275115-A37B-4EED-A697-4D9CE44C2834}" dt="2024-01-30T11:52:38.859" v="2" actId="1076"/>
        <pc:sldMkLst>
          <pc:docMk/>
          <pc:sldMk cId="819194086" sldId="263"/>
        </pc:sldMkLst>
        <pc:spChg chg="mod">
          <ac:chgData name="Astrid Kjeldal Mohr" userId="4b4c9917-07a7-4b16-82a5-36278ab488ff" providerId="ADAL" clId="{FE275115-A37B-4EED-A697-4D9CE44C2834}" dt="2024-01-30T11:52:38.859" v="2" actId="1076"/>
          <ac:spMkLst>
            <pc:docMk/>
            <pc:sldMk cId="819194086" sldId="263"/>
            <ac:spMk id="7" creationId="{77B4AA3B-D445-20BB-A43A-7C2E04D67F54}"/>
          </ac:spMkLst>
        </pc:spChg>
      </pc:sldChg>
      <pc:sldChg chg="modSp mod">
        <pc:chgData name="Astrid Kjeldal Mohr" userId="4b4c9917-07a7-4b16-82a5-36278ab488ff" providerId="ADAL" clId="{FE275115-A37B-4EED-A697-4D9CE44C2834}" dt="2024-01-30T12:08:22.731" v="91" actId="115"/>
        <pc:sldMkLst>
          <pc:docMk/>
          <pc:sldMk cId="3554767359" sldId="264"/>
        </pc:sldMkLst>
        <pc:spChg chg="mod">
          <ac:chgData name="Astrid Kjeldal Mohr" userId="4b4c9917-07a7-4b16-82a5-36278ab488ff" providerId="ADAL" clId="{FE275115-A37B-4EED-A697-4D9CE44C2834}" dt="2024-01-30T12:08:08.964" v="59" actId="14100"/>
          <ac:spMkLst>
            <pc:docMk/>
            <pc:sldMk cId="3554767359" sldId="264"/>
            <ac:spMk id="28" creationId="{00000000-0000-0000-0000-000000000000}"/>
          </ac:spMkLst>
        </pc:spChg>
        <pc:spChg chg="mod">
          <ac:chgData name="Astrid Kjeldal Mohr" userId="4b4c9917-07a7-4b16-82a5-36278ab488ff" providerId="ADAL" clId="{FE275115-A37B-4EED-A697-4D9CE44C2834}" dt="2024-01-30T12:08:22.731" v="91" actId="115"/>
          <ac:spMkLst>
            <pc:docMk/>
            <pc:sldMk cId="3554767359" sldId="264"/>
            <ac:spMk id="29" creationId="{00000000-0000-0000-0000-000000000000}"/>
          </ac:spMkLst>
        </pc:spChg>
        <pc:spChg chg="mod">
          <ac:chgData name="Astrid Kjeldal Mohr" userId="4b4c9917-07a7-4b16-82a5-36278ab488ff" providerId="ADAL" clId="{FE275115-A37B-4EED-A697-4D9CE44C2834}" dt="2024-01-30T12:08:03.618" v="56" actId="21"/>
          <ac:spMkLst>
            <pc:docMk/>
            <pc:sldMk cId="3554767359" sldId="264"/>
            <ac:spMk id="51" creationId="{00000000-0000-0000-0000-000000000000}"/>
          </ac:spMkLst>
        </pc:spChg>
      </pc:sldChg>
      <pc:sldChg chg="modSp mod">
        <pc:chgData name="Astrid Kjeldal Mohr" userId="4b4c9917-07a7-4b16-82a5-36278ab488ff" providerId="ADAL" clId="{FE275115-A37B-4EED-A697-4D9CE44C2834}" dt="2024-01-30T11:57:28.980" v="46" actId="1076"/>
        <pc:sldMkLst>
          <pc:docMk/>
          <pc:sldMk cId="3527086700" sldId="267"/>
        </pc:sldMkLst>
        <pc:spChg chg="mod">
          <ac:chgData name="Astrid Kjeldal Mohr" userId="4b4c9917-07a7-4b16-82a5-36278ab488ff" providerId="ADAL" clId="{FE275115-A37B-4EED-A697-4D9CE44C2834}" dt="2024-01-30T11:55:31.709" v="29" actId="20577"/>
          <ac:spMkLst>
            <pc:docMk/>
            <pc:sldMk cId="3527086700" sldId="267"/>
            <ac:spMk id="57" creationId="{00000000-0000-0000-0000-000000000000}"/>
          </ac:spMkLst>
        </pc:spChg>
        <pc:spChg chg="mod">
          <ac:chgData name="Astrid Kjeldal Mohr" userId="4b4c9917-07a7-4b16-82a5-36278ab488ff" providerId="ADAL" clId="{FE275115-A37B-4EED-A697-4D9CE44C2834}" dt="2024-01-30T11:56:24.813" v="44" actId="20577"/>
          <ac:spMkLst>
            <pc:docMk/>
            <pc:sldMk cId="3527086700" sldId="267"/>
            <ac:spMk id="58" creationId="{00000000-0000-0000-0000-000000000000}"/>
          </ac:spMkLst>
        </pc:spChg>
        <pc:spChg chg="mod">
          <ac:chgData name="Astrid Kjeldal Mohr" userId="4b4c9917-07a7-4b16-82a5-36278ab488ff" providerId="ADAL" clId="{FE275115-A37B-4EED-A697-4D9CE44C2834}" dt="2024-01-30T11:57:28.980" v="46" actId="1076"/>
          <ac:spMkLst>
            <pc:docMk/>
            <pc:sldMk cId="3527086700" sldId="267"/>
            <ac:spMk id="71" creationId="{00000000-0000-0000-0000-000000000000}"/>
          </ac:spMkLst>
        </pc:spChg>
      </pc:sldChg>
    </pc:docChg>
  </pc:docChgLst>
  <pc:docChgLst>
    <pc:chgData name="Astrid Kjeldal Mohr" userId="4b4c9917-07a7-4b16-82a5-36278ab488ff" providerId="ADAL" clId="{DDDFDF57-0E81-47D6-B73E-E877FB19D23C}"/>
    <pc:docChg chg="custSel modSld">
      <pc:chgData name="Astrid Kjeldal Mohr" userId="4b4c9917-07a7-4b16-82a5-36278ab488ff" providerId="ADAL" clId="{DDDFDF57-0E81-47D6-B73E-E877FB19D23C}" dt="2023-12-05T09:33:12.290" v="160" actId="20577"/>
      <pc:docMkLst>
        <pc:docMk/>
      </pc:docMkLst>
      <pc:sldChg chg="modSp mod">
        <pc:chgData name="Astrid Kjeldal Mohr" userId="4b4c9917-07a7-4b16-82a5-36278ab488ff" providerId="ADAL" clId="{DDDFDF57-0E81-47D6-B73E-E877FB19D23C}" dt="2023-12-05T09:32:16.482" v="114" actId="20577"/>
        <pc:sldMkLst>
          <pc:docMk/>
          <pc:sldMk cId="690826521" sldId="258"/>
        </pc:sldMkLst>
        <pc:spChg chg="mod">
          <ac:chgData name="Astrid Kjeldal Mohr" userId="4b4c9917-07a7-4b16-82a5-36278ab488ff" providerId="ADAL" clId="{DDDFDF57-0E81-47D6-B73E-E877FB19D23C}" dt="2023-12-05T09:32:16.482" v="114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 mod">
        <pc:chgData name="Astrid Kjeldal Mohr" userId="4b4c9917-07a7-4b16-82a5-36278ab488ff" providerId="ADAL" clId="{DDDFDF57-0E81-47D6-B73E-E877FB19D23C}" dt="2023-12-05T09:33:12.290" v="160" actId="20577"/>
        <pc:sldMkLst>
          <pc:docMk/>
          <pc:sldMk cId="819194086" sldId="263"/>
        </pc:sldMkLst>
        <pc:spChg chg="mod">
          <ac:chgData name="Astrid Kjeldal Mohr" userId="4b4c9917-07a7-4b16-82a5-36278ab488ff" providerId="ADAL" clId="{DDDFDF57-0E81-47D6-B73E-E877FB19D23C}" dt="2023-12-05T09:33:12.290" v="160" actId="20577"/>
          <ac:spMkLst>
            <pc:docMk/>
            <pc:sldMk cId="819194086" sldId="263"/>
            <ac:spMk id="53" creationId="{00000000-0000-0000-0000-000000000000}"/>
          </ac:spMkLst>
        </pc:spChg>
        <pc:spChg chg="mod">
          <ac:chgData name="Astrid Kjeldal Mohr" userId="4b4c9917-07a7-4b16-82a5-36278ab488ff" providerId="ADAL" clId="{DDDFDF57-0E81-47D6-B73E-E877FB19D23C}" dt="2023-12-05T09:30:39.095" v="27" actId="20577"/>
          <ac:spMkLst>
            <pc:docMk/>
            <pc:sldMk cId="819194086" sldId="263"/>
            <ac:spMk id="94" creationId="{8EC75A41-1B52-4DC0-B03E-50957EBB3CB3}"/>
          </ac:spMkLst>
        </pc:spChg>
      </pc:sldChg>
      <pc:sldChg chg="addSp modSp mod">
        <pc:chgData name="Astrid Kjeldal Mohr" userId="4b4c9917-07a7-4b16-82a5-36278ab488ff" providerId="ADAL" clId="{DDDFDF57-0E81-47D6-B73E-E877FB19D23C}" dt="2023-12-05T09:31:58.008" v="112" actId="1076"/>
        <pc:sldMkLst>
          <pc:docMk/>
          <pc:sldMk cId="1694525274" sldId="273"/>
        </pc:sldMkLst>
        <pc:spChg chg="add mod">
          <ac:chgData name="Astrid Kjeldal Mohr" userId="4b4c9917-07a7-4b16-82a5-36278ab488ff" providerId="ADAL" clId="{DDDFDF57-0E81-47D6-B73E-E877FB19D23C}" dt="2023-12-05T09:31:29.538" v="90" actId="20577"/>
          <ac:spMkLst>
            <pc:docMk/>
            <pc:sldMk cId="1694525274" sldId="273"/>
            <ac:spMk id="3" creationId="{72CA146C-3D02-4F15-6246-FD95174EDA6A}"/>
          </ac:spMkLst>
        </pc:spChg>
        <pc:spChg chg="mod">
          <ac:chgData name="Astrid Kjeldal Mohr" userId="4b4c9917-07a7-4b16-82a5-36278ab488ff" providerId="ADAL" clId="{DDDFDF57-0E81-47D6-B73E-E877FB19D23C}" dt="2023-12-05T09:31:39.812" v="108" actId="20577"/>
          <ac:spMkLst>
            <pc:docMk/>
            <pc:sldMk cId="1694525274" sldId="273"/>
            <ac:spMk id="41" creationId="{00000000-0000-0000-0000-000000000000}"/>
          </ac:spMkLst>
        </pc:spChg>
        <pc:spChg chg="mod">
          <ac:chgData name="Astrid Kjeldal Mohr" userId="4b4c9917-07a7-4b16-82a5-36278ab488ff" providerId="ADAL" clId="{DDDFDF57-0E81-47D6-B73E-E877FB19D23C}" dt="2023-12-05T09:31:02.005" v="45" actId="20577"/>
          <ac:spMkLst>
            <pc:docMk/>
            <pc:sldMk cId="1694525274" sldId="273"/>
            <ac:spMk id="83" creationId="{00000000-0000-0000-0000-000000000000}"/>
          </ac:spMkLst>
        </pc:spChg>
        <pc:cxnChg chg="add mod">
          <ac:chgData name="Astrid Kjeldal Mohr" userId="4b4c9917-07a7-4b16-82a5-36278ab488ff" providerId="ADAL" clId="{DDDFDF57-0E81-47D6-B73E-E877FB19D23C}" dt="2023-12-05T09:31:52.322" v="111" actId="1076"/>
          <ac:cxnSpMkLst>
            <pc:docMk/>
            <pc:sldMk cId="1694525274" sldId="273"/>
            <ac:cxnSpMk id="4" creationId="{CE9EE209-5C4B-3418-4C38-E1F409B8370C}"/>
          </ac:cxnSpMkLst>
        </pc:cxnChg>
        <pc:cxnChg chg="mod">
          <ac:chgData name="Astrid Kjeldal Mohr" userId="4b4c9917-07a7-4b16-82a5-36278ab488ff" providerId="ADAL" clId="{DDDFDF57-0E81-47D6-B73E-E877FB19D23C}" dt="2023-12-05T09:31:58.008" v="112" actId="1076"/>
          <ac:cxnSpMkLst>
            <pc:docMk/>
            <pc:sldMk cId="1694525274" sldId="273"/>
            <ac:cxnSpMk id="99" creationId="{00000000-0000-0000-0000-000000000000}"/>
          </ac:cxnSpMkLst>
        </pc:cxnChg>
      </pc:sldChg>
      <pc:sldChg chg="modSp mod">
        <pc:chgData name="Astrid Kjeldal Mohr" userId="4b4c9917-07a7-4b16-82a5-36278ab488ff" providerId="ADAL" clId="{DDDFDF57-0E81-47D6-B73E-E877FB19D23C}" dt="2023-12-05T09:32:51.511" v="139" actId="20577"/>
        <pc:sldMkLst>
          <pc:docMk/>
          <pc:sldMk cId="2990509543" sldId="275"/>
        </pc:sldMkLst>
        <pc:spChg chg="mod">
          <ac:chgData name="Astrid Kjeldal Mohr" userId="4b4c9917-07a7-4b16-82a5-36278ab488ff" providerId="ADAL" clId="{DDDFDF57-0E81-47D6-B73E-E877FB19D23C}" dt="2023-12-05T09:32:51.511" v="139" actId="20577"/>
          <ac:spMkLst>
            <pc:docMk/>
            <pc:sldMk cId="2990509543" sldId="275"/>
            <ac:spMk id="68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E5AA60F3-B47A-BC66-B138-768170CA1278}"/>
    <pc:docChg chg="modSld">
      <pc:chgData name="Astrid Kjeldal Mohr" userId="S::askmo@lejre.dk::4b4c9917-07a7-4b16-82a5-36278ab488ff" providerId="AD" clId="Web-{E5AA60F3-B47A-BC66-B138-768170CA1278}" dt="2023-06-05T07:57:38.451" v="94" actId="20577"/>
      <pc:docMkLst>
        <pc:docMk/>
      </pc:docMkLst>
      <pc:sldChg chg="modSp">
        <pc:chgData name="Astrid Kjeldal Mohr" userId="S::askmo@lejre.dk::4b4c9917-07a7-4b16-82a5-36278ab488ff" providerId="AD" clId="Web-{E5AA60F3-B47A-BC66-B138-768170CA1278}" dt="2023-06-05T07:47:15.025" v="0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E5AA60F3-B47A-BC66-B138-768170CA1278}" dt="2023-06-05T07:47:15.025" v="0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addSp delSp modSp">
        <pc:chgData name="Astrid Kjeldal Mohr" userId="S::askmo@lejre.dk::4b4c9917-07a7-4b16-82a5-36278ab488ff" providerId="AD" clId="Web-{E5AA60F3-B47A-BC66-B138-768170CA1278}" dt="2023-06-05T07:51:31.033" v="72"/>
        <pc:sldMkLst>
          <pc:docMk/>
          <pc:sldMk cId="819194086" sldId="263"/>
        </pc:sldMkLst>
        <pc:spChg chg="add mod">
          <ac:chgData name="Astrid Kjeldal Mohr" userId="S::askmo@lejre.dk::4b4c9917-07a7-4b16-82a5-36278ab488ff" providerId="AD" clId="Web-{E5AA60F3-B47A-BC66-B138-768170CA1278}" dt="2023-06-05T07:49:58.718" v="41" actId="1076"/>
          <ac:spMkLst>
            <pc:docMk/>
            <pc:sldMk cId="819194086" sldId="263"/>
            <ac:spMk id="4" creationId="{12C3A4D2-7A59-40F4-EE89-BF0F9C21E8C2}"/>
          </ac:spMkLst>
        </pc:spChg>
        <pc:spChg chg="add del mod">
          <ac:chgData name="Astrid Kjeldal Mohr" userId="S::askmo@lejre.dk::4b4c9917-07a7-4b16-82a5-36278ab488ff" providerId="AD" clId="Web-{E5AA60F3-B47A-BC66-B138-768170CA1278}" dt="2023-06-05T07:49:36.577" v="35"/>
          <ac:spMkLst>
            <pc:docMk/>
            <pc:sldMk cId="819194086" sldId="263"/>
            <ac:spMk id="5" creationId="{5E3F0F09-A31C-564C-2D32-1FF7E65F7B40}"/>
          </ac:spMkLst>
        </pc:spChg>
        <pc:spChg chg="add mod">
          <ac:chgData name="Astrid Kjeldal Mohr" userId="S::askmo@lejre.dk::4b4c9917-07a7-4b16-82a5-36278ab488ff" providerId="AD" clId="Web-{E5AA60F3-B47A-BC66-B138-768170CA1278}" dt="2023-06-05T07:50:42.329" v="58"/>
          <ac:spMkLst>
            <pc:docMk/>
            <pc:sldMk cId="819194086" sldId="263"/>
            <ac:spMk id="6" creationId="{8BC9CCED-82C7-516A-CFF3-8189B82C31E2}"/>
          </ac:spMkLst>
        </pc:spChg>
        <pc:spChg chg="add mod">
          <ac:chgData name="Astrid Kjeldal Mohr" userId="S::askmo@lejre.dk::4b4c9917-07a7-4b16-82a5-36278ab488ff" providerId="AD" clId="Web-{E5AA60F3-B47A-BC66-B138-768170CA1278}" dt="2023-06-05T07:51:31.033" v="72"/>
          <ac:spMkLst>
            <pc:docMk/>
            <pc:sldMk cId="819194086" sldId="263"/>
            <ac:spMk id="7" creationId="{77B4AA3B-D445-20BB-A43A-7C2E04D67F54}"/>
          </ac:spMkLst>
        </pc:spChg>
      </pc:sldChg>
      <pc:sldChg chg="modSp">
        <pc:chgData name="Astrid Kjeldal Mohr" userId="S::askmo@lejre.dk::4b4c9917-07a7-4b16-82a5-36278ab488ff" providerId="AD" clId="Web-{E5AA60F3-B47A-BC66-B138-768170CA1278}" dt="2023-06-05T07:57:38.451" v="94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E5AA60F3-B47A-BC66-B138-768170CA1278}" dt="2023-06-05T07:57:38.451" v="94" actId="20577"/>
          <ac:spMkLst>
            <pc:docMk/>
            <pc:sldMk cId="1694525274" sldId="273"/>
            <ac:spMk id="84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8EDBEA19-0BBB-EFD3-2992-F36C23AFDD2C}"/>
    <pc:docChg chg="modSld">
      <pc:chgData name="Astrid Kjeldal Mohr" userId="S::askmo@lejre.dk::4b4c9917-07a7-4b16-82a5-36278ab488ff" providerId="AD" clId="Web-{8EDBEA19-0BBB-EFD3-2992-F36C23AFDD2C}" dt="2023-12-05T09:47:07.030" v="3" actId="1076"/>
      <pc:docMkLst>
        <pc:docMk/>
      </pc:docMkLst>
      <pc:sldChg chg="modSp">
        <pc:chgData name="Astrid Kjeldal Mohr" userId="S::askmo@lejre.dk::4b4c9917-07a7-4b16-82a5-36278ab488ff" providerId="AD" clId="Web-{8EDBEA19-0BBB-EFD3-2992-F36C23AFDD2C}" dt="2023-12-05T09:47:07.030" v="3" actId="1076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8EDBEA19-0BBB-EFD3-2992-F36C23AFDD2C}" dt="2023-12-05T09:47:07.030" v="3" actId="1076"/>
          <ac:spMkLst>
            <pc:docMk/>
            <pc:sldMk cId="3527086700" sldId="267"/>
            <ac:spMk id="42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00DEBFE9-A079-C038-8766-99114662C722}"/>
    <pc:docChg chg="modSld">
      <pc:chgData name="Astrid Kjeldal Mohr" userId="S::askmo@lejre.dk::4b4c9917-07a7-4b16-82a5-36278ab488ff" providerId="AD" clId="Web-{00DEBFE9-A079-C038-8766-99114662C722}" dt="2023-11-03T07:27:52.398" v="23" actId="20577"/>
      <pc:docMkLst>
        <pc:docMk/>
      </pc:docMkLst>
      <pc:sldChg chg="modSp">
        <pc:chgData name="Astrid Kjeldal Mohr" userId="S::askmo@lejre.dk::4b4c9917-07a7-4b16-82a5-36278ab488ff" providerId="AD" clId="Web-{00DEBFE9-A079-C038-8766-99114662C722}" dt="2023-11-03T07:27:52.398" v="23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00DEBFE9-A079-C038-8766-99114662C722}" dt="2023-11-03T07:27:52.398" v="23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">
        <pc:chgData name="Astrid Kjeldal Mohr" userId="S::askmo@lejre.dk::4b4c9917-07a7-4b16-82a5-36278ab488ff" providerId="AD" clId="Web-{00DEBFE9-A079-C038-8766-99114662C722}" dt="2023-11-03T07:26:05.693" v="22" actId="14100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00DEBFE9-A079-C038-8766-99114662C722}" dt="2023-11-03T07:25:54.928" v="20" actId="20577"/>
          <ac:spMkLst>
            <pc:docMk/>
            <pc:sldMk cId="3527086700" sldId="267"/>
            <ac:spMk id="24" creationId="{00000000-0000-0000-0000-000000000000}"/>
          </ac:spMkLst>
        </pc:spChg>
        <pc:spChg chg="mod">
          <ac:chgData name="Astrid Kjeldal Mohr" userId="S::askmo@lejre.dk::4b4c9917-07a7-4b16-82a5-36278ab488ff" providerId="AD" clId="Web-{00DEBFE9-A079-C038-8766-99114662C722}" dt="2023-11-03T07:25:58.037" v="21" actId="20577"/>
          <ac:spMkLst>
            <pc:docMk/>
            <pc:sldMk cId="3527086700" sldId="267"/>
            <ac:spMk id="25" creationId="{00000000-0000-0000-0000-000000000000}"/>
          </ac:spMkLst>
        </pc:spChg>
        <pc:spChg chg="mod">
          <ac:chgData name="Astrid Kjeldal Mohr" userId="S::askmo@lejre.dk::4b4c9917-07a7-4b16-82a5-36278ab488ff" providerId="AD" clId="Web-{00DEBFE9-A079-C038-8766-99114662C722}" dt="2023-11-03T07:24:17.458" v="9" actId="1076"/>
          <ac:spMkLst>
            <pc:docMk/>
            <pc:sldMk cId="3527086700" sldId="267"/>
            <ac:spMk id="42" creationId="{00000000-0000-0000-0000-000000000000}"/>
          </ac:spMkLst>
        </pc:spChg>
        <pc:spChg chg="mod">
          <ac:chgData name="Astrid Kjeldal Mohr" userId="S::askmo@lejre.dk::4b4c9917-07a7-4b16-82a5-36278ab488ff" providerId="AD" clId="Web-{00DEBFE9-A079-C038-8766-99114662C722}" dt="2023-11-03T07:25:37.709" v="17" actId="20577"/>
          <ac:spMkLst>
            <pc:docMk/>
            <pc:sldMk cId="3527086700" sldId="267"/>
            <ac:spMk id="57" creationId="{00000000-0000-0000-0000-000000000000}"/>
          </ac:spMkLst>
        </pc:spChg>
        <pc:spChg chg="mod">
          <ac:chgData name="Astrid Kjeldal Mohr" userId="S::askmo@lejre.dk::4b4c9917-07a7-4b16-82a5-36278ab488ff" providerId="AD" clId="Web-{00DEBFE9-A079-C038-8766-99114662C722}" dt="2023-11-03T07:25:43.756" v="18" actId="20577"/>
          <ac:spMkLst>
            <pc:docMk/>
            <pc:sldMk cId="3527086700" sldId="267"/>
            <ac:spMk id="58" creationId="{00000000-0000-0000-0000-000000000000}"/>
          </ac:spMkLst>
        </pc:spChg>
        <pc:spChg chg="mod">
          <ac:chgData name="Astrid Kjeldal Mohr" userId="S::askmo@lejre.dk::4b4c9917-07a7-4b16-82a5-36278ab488ff" providerId="AD" clId="Web-{00DEBFE9-A079-C038-8766-99114662C722}" dt="2023-11-03T07:25:47.099" v="19" actId="20577"/>
          <ac:spMkLst>
            <pc:docMk/>
            <pc:sldMk cId="3527086700" sldId="267"/>
            <ac:spMk id="82" creationId="{00000000-0000-0000-0000-000000000000}"/>
          </ac:spMkLst>
        </pc:spChg>
        <pc:cxnChg chg="mod">
          <ac:chgData name="Astrid Kjeldal Mohr" userId="S::askmo@lejre.dk::4b4c9917-07a7-4b16-82a5-36278ab488ff" providerId="AD" clId="Web-{00DEBFE9-A079-C038-8766-99114662C722}" dt="2023-11-03T07:24:13.489" v="8" actId="14100"/>
          <ac:cxnSpMkLst>
            <pc:docMk/>
            <pc:sldMk cId="3527086700" sldId="267"/>
            <ac:cxnSpMk id="27" creationId="{00000000-0000-0000-0000-000000000000}"/>
          </ac:cxnSpMkLst>
        </pc:cxnChg>
        <pc:cxnChg chg="mod">
          <ac:chgData name="Astrid Kjeldal Mohr" userId="S::askmo@lejre.dk::4b4c9917-07a7-4b16-82a5-36278ab488ff" providerId="AD" clId="Web-{00DEBFE9-A079-C038-8766-99114662C722}" dt="2023-11-03T07:26:05.693" v="22" actId="14100"/>
          <ac:cxnSpMkLst>
            <pc:docMk/>
            <pc:sldMk cId="3527086700" sldId="267"/>
            <ac:cxnSpMk id="53" creationId="{00000000-0000-0000-0000-000000000000}"/>
          </ac:cxnSpMkLst>
        </pc:cxnChg>
        <pc:cxnChg chg="mod">
          <ac:chgData name="Astrid Kjeldal Mohr" userId="S::askmo@lejre.dk::4b4c9917-07a7-4b16-82a5-36278ab488ff" providerId="AD" clId="Web-{00DEBFE9-A079-C038-8766-99114662C722}" dt="2023-11-03T07:24:36.067" v="12" actId="1076"/>
          <ac:cxnSpMkLst>
            <pc:docMk/>
            <pc:sldMk cId="3527086700" sldId="267"/>
            <ac:cxnSpMk id="68" creationId="{00000000-0000-0000-0000-000000000000}"/>
          </ac:cxnSpMkLst>
        </pc:cxnChg>
        <pc:cxnChg chg="mod">
          <ac:chgData name="Astrid Kjeldal Mohr" userId="S::askmo@lejre.dk::4b4c9917-07a7-4b16-82a5-36278ab488ff" providerId="AD" clId="Web-{00DEBFE9-A079-C038-8766-99114662C722}" dt="2023-11-03T07:24:27.614" v="11" actId="1076"/>
          <ac:cxnSpMkLst>
            <pc:docMk/>
            <pc:sldMk cId="3527086700" sldId="267"/>
            <ac:cxnSpMk id="81" creationId="{00000000-0000-0000-0000-000000000000}"/>
          </ac:cxnSpMkLst>
        </pc:cxnChg>
      </pc:sldChg>
      <pc:sldChg chg="modSp">
        <pc:chgData name="Astrid Kjeldal Mohr" userId="S::askmo@lejre.dk::4b4c9917-07a7-4b16-82a5-36278ab488ff" providerId="AD" clId="Web-{00DEBFE9-A079-C038-8766-99114662C722}" dt="2023-11-03T07:23:01.238" v="4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00DEBFE9-A079-C038-8766-99114662C722}" dt="2023-11-03T07:23:01.238" v="4" actId="20577"/>
          <ac:spMkLst>
            <pc:docMk/>
            <pc:sldMk cId="1694525274" sldId="273"/>
            <ac:spMk id="84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2EE4C303-20BE-F0CC-9035-C84C92A0851F}"/>
    <pc:docChg chg="modSld">
      <pc:chgData name="Astrid Kjeldal Mohr" userId="S::askmo@lejre.dk::4b4c9917-07a7-4b16-82a5-36278ab488ff" providerId="AD" clId="Web-{2EE4C303-20BE-F0CC-9035-C84C92A0851F}" dt="2023-12-20T08:14:14.079" v="54" actId="20577"/>
      <pc:docMkLst>
        <pc:docMk/>
      </pc:docMkLst>
      <pc:sldChg chg="modSp">
        <pc:chgData name="Astrid Kjeldal Mohr" userId="S::askmo@lejre.dk::4b4c9917-07a7-4b16-82a5-36278ab488ff" providerId="AD" clId="Web-{2EE4C303-20BE-F0CC-9035-C84C92A0851F}" dt="2023-12-20T08:14:14.079" v="54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2EE4C303-20BE-F0CC-9035-C84C92A0851F}" dt="2023-12-20T08:14:14.079" v="54" actId="20577"/>
          <ac:spMkLst>
            <pc:docMk/>
            <pc:sldMk cId="690826521" sldId="258"/>
            <ac:spMk id="4" creationId="{0FA7282B-684D-45EE-8196-A92B5CEFFD78}"/>
          </ac:spMkLst>
        </pc:spChg>
        <pc:spChg chg="mod">
          <ac:chgData name="Astrid Kjeldal Mohr" userId="S::askmo@lejre.dk::4b4c9917-07a7-4b16-82a5-36278ab488ff" providerId="AD" clId="Web-{2EE4C303-20BE-F0CC-9035-C84C92A0851F}" dt="2023-12-20T07:49:08.972" v="23" actId="20577"/>
          <ac:spMkLst>
            <pc:docMk/>
            <pc:sldMk cId="690826521" sldId="258"/>
            <ac:spMk id="66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2EE4C303-20BE-F0CC-9035-C84C92A0851F}" dt="2023-12-20T07:51:18.929" v="43" actId="1076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2EE4C303-20BE-F0CC-9035-C84C92A0851F}" dt="2023-12-20T07:51:18.929" v="43" actId="1076"/>
          <ac:spMkLst>
            <pc:docMk/>
            <pc:sldMk cId="819194086" sldId="263"/>
            <ac:spMk id="33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2EE4C303-20BE-F0CC-9035-C84C92A0851F}" dt="2023-12-20T07:51:36.476" v="48" actId="20577"/>
        <pc:sldMkLst>
          <pc:docMk/>
          <pc:sldMk cId="3554767359" sldId="264"/>
        </pc:sldMkLst>
        <pc:spChg chg="mod">
          <ac:chgData name="Astrid Kjeldal Mohr" userId="S::askmo@lejre.dk::4b4c9917-07a7-4b16-82a5-36278ab488ff" providerId="AD" clId="Web-{2EE4C303-20BE-F0CC-9035-C84C92A0851F}" dt="2023-12-20T07:51:36.476" v="48" actId="20577"/>
          <ac:spMkLst>
            <pc:docMk/>
            <pc:sldMk cId="3554767359" sldId="264"/>
            <ac:spMk id="51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2EE4C303-20BE-F0CC-9035-C84C92A0851F}" dt="2023-12-20T07:54:24.809" v="51" actId="1076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2EE4C303-20BE-F0CC-9035-C84C92A0851F}" dt="2023-12-20T07:54:24.809" v="51" actId="1076"/>
          <ac:spMkLst>
            <pc:docMk/>
            <pc:sldMk cId="1694525274" sldId="273"/>
            <ac:spMk id="3" creationId="{72CA146C-3D02-4F15-6246-FD95174EDA6A}"/>
          </ac:spMkLst>
        </pc:spChg>
        <pc:spChg chg="mod">
          <ac:chgData name="Astrid Kjeldal Mohr" userId="S::askmo@lejre.dk::4b4c9917-07a7-4b16-82a5-36278ab488ff" providerId="AD" clId="Web-{2EE4C303-20BE-F0CC-9035-C84C92A0851F}" dt="2023-12-20T07:54:14.684" v="50" actId="14100"/>
          <ac:spMkLst>
            <pc:docMk/>
            <pc:sldMk cId="1694525274" sldId="273"/>
            <ac:spMk id="36" creationId="{00000000-0000-0000-0000-000000000000}"/>
          </ac:spMkLst>
        </pc:spChg>
      </pc:sldChg>
      <pc:sldChg chg="delSp modSp">
        <pc:chgData name="Astrid Kjeldal Mohr" userId="S::askmo@lejre.dk::4b4c9917-07a7-4b16-82a5-36278ab488ff" providerId="AD" clId="Web-{2EE4C303-20BE-F0CC-9035-C84C92A0851F}" dt="2023-12-20T07:50:24.209" v="41" actId="20577"/>
        <pc:sldMkLst>
          <pc:docMk/>
          <pc:sldMk cId="3480906114" sldId="277"/>
        </pc:sldMkLst>
        <pc:spChg chg="mod">
          <ac:chgData name="Astrid Kjeldal Mohr" userId="S::askmo@lejre.dk::4b4c9917-07a7-4b16-82a5-36278ab488ff" providerId="AD" clId="Web-{2EE4C303-20BE-F0CC-9035-C84C92A0851F}" dt="2023-12-20T07:49:35.629" v="30" actId="1076"/>
          <ac:spMkLst>
            <pc:docMk/>
            <pc:sldMk cId="3480906114" sldId="277"/>
            <ac:spMk id="13" creationId="{9EE8BEF2-FA9A-DC48-4E63-A27D601C76BE}"/>
          </ac:spMkLst>
        </pc:spChg>
        <pc:spChg chg="mod">
          <ac:chgData name="Astrid Kjeldal Mohr" userId="S::askmo@lejre.dk::4b4c9917-07a7-4b16-82a5-36278ab488ff" providerId="AD" clId="Web-{2EE4C303-20BE-F0CC-9035-C84C92A0851F}" dt="2023-12-20T07:49:35.582" v="27" actId="1076"/>
          <ac:spMkLst>
            <pc:docMk/>
            <pc:sldMk cId="3480906114" sldId="277"/>
            <ac:spMk id="38" creationId="{00000000-0000-0000-0000-000000000000}"/>
          </ac:spMkLst>
        </pc:spChg>
        <pc:spChg chg="mod">
          <ac:chgData name="Astrid Kjeldal Mohr" userId="S::askmo@lejre.dk::4b4c9917-07a7-4b16-82a5-36278ab488ff" providerId="AD" clId="Web-{2EE4C303-20BE-F0CC-9035-C84C92A0851F}" dt="2023-12-20T07:49:42.833" v="32" actId="1076"/>
          <ac:spMkLst>
            <pc:docMk/>
            <pc:sldMk cId="3480906114" sldId="277"/>
            <ac:spMk id="39" creationId="{00000000-0000-0000-0000-000000000000}"/>
          </ac:spMkLst>
        </pc:spChg>
        <pc:spChg chg="mod">
          <ac:chgData name="Astrid Kjeldal Mohr" userId="S::askmo@lejre.dk::4b4c9917-07a7-4b16-82a5-36278ab488ff" providerId="AD" clId="Web-{2EE4C303-20BE-F0CC-9035-C84C92A0851F}" dt="2023-12-20T07:48:51.722" v="11" actId="20577"/>
          <ac:spMkLst>
            <pc:docMk/>
            <pc:sldMk cId="3480906114" sldId="277"/>
            <ac:spMk id="43" creationId="{00000000-0000-0000-0000-000000000000}"/>
          </ac:spMkLst>
        </pc:spChg>
        <pc:spChg chg="del">
          <ac:chgData name="Astrid Kjeldal Mohr" userId="S::askmo@lejre.dk::4b4c9917-07a7-4b16-82a5-36278ab488ff" providerId="AD" clId="Web-{2EE4C303-20BE-F0CC-9035-C84C92A0851F}" dt="2023-12-20T07:49:14.332" v="24"/>
          <ac:spMkLst>
            <pc:docMk/>
            <pc:sldMk cId="3480906114" sldId="277"/>
            <ac:spMk id="45" creationId="{00000000-0000-0000-0000-000000000000}"/>
          </ac:spMkLst>
        </pc:spChg>
        <pc:spChg chg="mod">
          <ac:chgData name="Astrid Kjeldal Mohr" userId="S::askmo@lejre.dk::4b4c9917-07a7-4b16-82a5-36278ab488ff" providerId="AD" clId="Web-{2EE4C303-20BE-F0CC-9035-C84C92A0851F}" dt="2023-12-20T07:50:24.209" v="41" actId="20577"/>
          <ac:spMkLst>
            <pc:docMk/>
            <pc:sldMk cId="3480906114" sldId="277"/>
            <ac:spMk id="46" creationId="{00000000-0000-0000-0000-000000000000}"/>
          </ac:spMkLst>
        </pc:spChg>
        <pc:picChg chg="mod">
          <ac:chgData name="Astrid Kjeldal Mohr" userId="S::askmo@lejre.dk::4b4c9917-07a7-4b16-82a5-36278ab488ff" providerId="AD" clId="Web-{2EE4C303-20BE-F0CC-9035-C84C92A0851F}" dt="2023-12-20T07:49:49.630" v="34" actId="1076"/>
          <ac:picMkLst>
            <pc:docMk/>
            <pc:sldMk cId="3480906114" sldId="277"/>
            <ac:picMk id="3" creationId="{C9AF6A82-EC73-464A-700F-E971DADD74F2}"/>
          </ac:picMkLst>
        </pc:picChg>
        <pc:picChg chg="mod">
          <ac:chgData name="Astrid Kjeldal Mohr" userId="S::askmo@lejre.dk::4b4c9917-07a7-4b16-82a5-36278ab488ff" providerId="AD" clId="Web-{2EE4C303-20BE-F0CC-9035-C84C92A0851F}" dt="2023-12-20T07:49:35.614" v="29" actId="1076"/>
          <ac:picMkLst>
            <pc:docMk/>
            <pc:sldMk cId="3480906114" sldId="277"/>
            <ac:picMk id="48" creationId="{00000000-0000-0000-0000-000000000000}"/>
          </ac:picMkLst>
        </pc:picChg>
        <pc:picChg chg="mod">
          <ac:chgData name="Astrid Kjeldal Mohr" userId="S::askmo@lejre.dk::4b4c9917-07a7-4b16-82a5-36278ab488ff" providerId="AD" clId="Web-{2EE4C303-20BE-F0CC-9035-C84C92A0851F}" dt="2023-12-20T07:49:47.161" v="33" actId="1076"/>
          <ac:picMkLst>
            <pc:docMk/>
            <pc:sldMk cId="3480906114" sldId="277"/>
            <ac:picMk id="50" creationId="{00000000-0000-0000-0000-000000000000}"/>
          </ac:picMkLst>
        </pc:picChg>
        <pc:picChg chg="mod">
          <ac:chgData name="Astrid Kjeldal Mohr" userId="S::askmo@lejre.dk::4b4c9917-07a7-4b16-82a5-36278ab488ff" providerId="AD" clId="Web-{2EE4C303-20BE-F0CC-9035-C84C92A0851F}" dt="2023-12-20T07:50:05.568" v="37" actId="1076"/>
          <ac:picMkLst>
            <pc:docMk/>
            <pc:sldMk cId="3480906114" sldId="277"/>
            <ac:picMk id="51" creationId="{00000000-0000-0000-0000-000000000000}"/>
          </ac:picMkLst>
        </pc:picChg>
        <pc:cxnChg chg="mod">
          <ac:chgData name="Astrid Kjeldal Mohr" userId="S::askmo@lejre.dk::4b4c9917-07a7-4b16-82a5-36278ab488ff" providerId="AD" clId="Web-{2EE4C303-20BE-F0CC-9035-C84C92A0851F}" dt="2023-12-20T07:50:12.037" v="38" actId="1076"/>
          <ac:cxnSpMkLst>
            <pc:docMk/>
            <pc:sldMk cId="3480906114" sldId="277"/>
            <ac:cxnSpMk id="29" creationId="{00000000-0000-0000-0000-000000000000}"/>
          </ac:cxnSpMkLst>
        </pc:cxnChg>
        <pc:cxnChg chg="mod">
          <ac:chgData name="Astrid Kjeldal Mohr" userId="S::askmo@lejre.dk::4b4c9917-07a7-4b16-82a5-36278ab488ff" providerId="AD" clId="Web-{2EE4C303-20BE-F0CC-9035-C84C92A0851F}" dt="2023-12-20T07:50:01.724" v="36" actId="14100"/>
          <ac:cxnSpMkLst>
            <pc:docMk/>
            <pc:sldMk cId="3480906114" sldId="277"/>
            <ac:cxnSpMk id="47" creationId="{00000000-0000-0000-0000-000000000000}"/>
          </ac:cxnSpMkLst>
        </pc:cxnChg>
        <pc:cxnChg chg="del">
          <ac:chgData name="Astrid Kjeldal Mohr" userId="S::askmo@lejre.dk::4b4c9917-07a7-4b16-82a5-36278ab488ff" providerId="AD" clId="Web-{2EE4C303-20BE-F0CC-9035-C84C92A0851F}" dt="2023-12-20T07:49:16.551" v="25"/>
          <ac:cxnSpMkLst>
            <pc:docMk/>
            <pc:sldMk cId="3480906114" sldId="277"/>
            <ac:cxnSpMk id="49" creationId="{00000000-0000-0000-0000-000000000000}"/>
          </ac:cxnSpMkLst>
        </pc:cxnChg>
      </pc:sldChg>
    </pc:docChg>
  </pc:docChgLst>
  <pc:docChgLst>
    <pc:chgData name="Astrid Kjeldal Mohr" userId="S::askmo@lejre.dk::4b4c9917-07a7-4b16-82a5-36278ab488ff" providerId="AD" clId="Web-{FDDBF1DC-8740-39AE-E6B9-423959DF253E}"/>
    <pc:docChg chg="modSld">
      <pc:chgData name="Astrid Kjeldal Mohr" userId="S::askmo@lejre.dk::4b4c9917-07a7-4b16-82a5-36278ab488ff" providerId="AD" clId="Web-{FDDBF1DC-8740-39AE-E6B9-423959DF253E}" dt="2023-12-05T09:29:51.413" v="51" actId="20577"/>
      <pc:docMkLst>
        <pc:docMk/>
      </pc:docMkLst>
      <pc:sldChg chg="modSp">
        <pc:chgData name="Astrid Kjeldal Mohr" userId="S::askmo@lejre.dk::4b4c9917-07a7-4b16-82a5-36278ab488ff" providerId="AD" clId="Web-{FDDBF1DC-8740-39AE-E6B9-423959DF253E}" dt="2023-12-05T09:29:51.413" v="51" actId="20577"/>
        <pc:sldMkLst>
          <pc:docMk/>
          <pc:sldMk cId="819194086" sldId="263"/>
        </pc:sldMkLst>
        <pc:spChg chg="mod">
          <ac:chgData name="Astrid Kjeldal Mohr" userId="S::askmo@lejre.dk::4b4c9917-07a7-4b16-82a5-36278ab488ff" providerId="AD" clId="Web-{FDDBF1DC-8740-39AE-E6B9-423959DF253E}" dt="2023-12-05T09:29:51.413" v="51" actId="20577"/>
          <ac:spMkLst>
            <pc:docMk/>
            <pc:sldMk cId="819194086" sldId="263"/>
            <ac:spMk id="3" creationId="{2495D3C9-1CF0-4543-960D-194A68B80EC7}"/>
          </ac:spMkLst>
        </pc:spChg>
      </pc:sldChg>
      <pc:sldChg chg="addSp delSp modSp">
        <pc:chgData name="Astrid Kjeldal Mohr" userId="S::askmo@lejre.dk::4b4c9917-07a7-4b16-82a5-36278ab488ff" providerId="AD" clId="Web-{FDDBF1DC-8740-39AE-E6B9-423959DF253E}" dt="2023-12-05T09:22:48.102" v="42" actId="1076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FDDBF1DC-8740-39AE-E6B9-423959DF253E}" dt="2023-12-05T09:21:35.131" v="1" actId="1076"/>
          <ac:spMkLst>
            <pc:docMk/>
            <pc:sldMk cId="3527086700" sldId="267"/>
            <ac:spMk id="5" creationId="{0BF9FD76-0602-4798-9193-31A7A2C513EB}"/>
          </ac:spMkLst>
        </pc:spChg>
        <pc:spChg chg="add mod">
          <ac:chgData name="Astrid Kjeldal Mohr" userId="S::askmo@lejre.dk::4b4c9917-07a7-4b16-82a5-36278ab488ff" providerId="AD" clId="Web-{FDDBF1DC-8740-39AE-E6B9-423959DF253E}" dt="2023-12-05T09:22:34.555" v="39" actId="20577"/>
          <ac:spMkLst>
            <pc:docMk/>
            <pc:sldMk cId="3527086700" sldId="267"/>
            <ac:spMk id="6" creationId="{DAC36EFC-307E-7CD3-E87C-BF5A01261086}"/>
          </ac:spMkLst>
        </pc:spChg>
        <pc:spChg chg="mod">
          <ac:chgData name="Astrid Kjeldal Mohr" userId="S::askmo@lejre.dk::4b4c9917-07a7-4b16-82a5-36278ab488ff" providerId="AD" clId="Web-{FDDBF1DC-8740-39AE-E6B9-423959DF253E}" dt="2023-12-05T09:22:48.024" v="40" actId="1076"/>
          <ac:spMkLst>
            <pc:docMk/>
            <pc:sldMk cId="3527086700" sldId="267"/>
            <ac:spMk id="40" creationId="{00000000-0000-0000-0000-000000000000}"/>
          </ac:spMkLst>
        </pc:spChg>
        <pc:spChg chg="mod">
          <ac:chgData name="Astrid Kjeldal Mohr" userId="S::askmo@lejre.dk::4b4c9917-07a7-4b16-82a5-36278ab488ff" providerId="AD" clId="Web-{FDDBF1DC-8740-39AE-E6B9-423959DF253E}" dt="2023-12-05T09:21:35.115" v="0" actId="1076"/>
          <ac:spMkLst>
            <pc:docMk/>
            <pc:sldMk cId="3527086700" sldId="267"/>
            <ac:spMk id="63" creationId="{12586424-F06B-4468-B018-81486D88C220}"/>
          </ac:spMkLst>
        </pc:spChg>
        <pc:spChg chg="mod">
          <ac:chgData name="Astrid Kjeldal Mohr" userId="S::askmo@lejre.dk::4b4c9917-07a7-4b16-82a5-36278ab488ff" providerId="AD" clId="Web-{FDDBF1DC-8740-39AE-E6B9-423959DF253E}" dt="2023-12-05T09:22:48.102" v="42" actId="1076"/>
          <ac:spMkLst>
            <pc:docMk/>
            <pc:sldMk cId="3527086700" sldId="267"/>
            <ac:spMk id="69" creationId="{00000000-0000-0000-0000-000000000000}"/>
          </ac:spMkLst>
        </pc:spChg>
        <pc:grpChg chg="mod">
          <ac:chgData name="Astrid Kjeldal Mohr" userId="S::askmo@lejre.dk::4b4c9917-07a7-4b16-82a5-36278ab488ff" providerId="AD" clId="Web-{FDDBF1DC-8740-39AE-E6B9-423959DF253E}" dt="2023-12-05T09:21:54.756" v="10" actId="1076"/>
          <ac:grpSpMkLst>
            <pc:docMk/>
            <pc:sldMk cId="3527086700" sldId="267"/>
            <ac:grpSpMk id="91" creationId="{00000000-0000-0000-0000-000000000000}"/>
          </ac:grpSpMkLst>
        </pc:grpChg>
        <pc:cxnChg chg="del">
          <ac:chgData name="Astrid Kjeldal Mohr" userId="S::askmo@lejre.dk::4b4c9917-07a7-4b16-82a5-36278ab488ff" providerId="AD" clId="Web-{FDDBF1DC-8740-39AE-E6B9-423959DF253E}" dt="2023-12-05T09:21:58.444" v="14"/>
          <ac:cxnSpMkLst>
            <pc:docMk/>
            <pc:sldMk cId="3527086700" sldId="267"/>
            <ac:cxnSpMk id="30" creationId="{00000000-0000-0000-0000-000000000000}"/>
          </ac:cxnSpMkLst>
        </pc:cxnChg>
        <pc:cxnChg chg="mod">
          <ac:chgData name="Astrid Kjeldal Mohr" userId="S::askmo@lejre.dk::4b4c9917-07a7-4b16-82a5-36278ab488ff" providerId="AD" clId="Web-{FDDBF1DC-8740-39AE-E6B9-423959DF253E}" dt="2023-12-05T09:22:48.055" v="41" actId="1076"/>
          <ac:cxnSpMkLst>
            <pc:docMk/>
            <pc:sldMk cId="3527086700" sldId="267"/>
            <ac:cxnSpMk id="59" creationId="{00000000-0000-0000-0000-000000000000}"/>
          </ac:cxnSpMkLst>
        </pc:cxnChg>
        <pc:cxnChg chg="mod">
          <ac:chgData name="Astrid Kjeldal Mohr" userId="S::askmo@lejre.dk::4b4c9917-07a7-4b16-82a5-36278ab488ff" providerId="AD" clId="Web-{FDDBF1DC-8740-39AE-E6B9-423959DF253E}" dt="2023-12-05T09:21:35.162" v="2" actId="1076"/>
          <ac:cxnSpMkLst>
            <pc:docMk/>
            <pc:sldMk cId="3527086700" sldId="267"/>
            <ac:cxnSpMk id="76" creationId="{1B34A49A-F43B-4648-BE94-7754A5A39DF5}"/>
          </ac:cxnSpMkLst>
        </pc:cxnChg>
        <pc:cxnChg chg="mod">
          <ac:chgData name="Astrid Kjeldal Mohr" userId="S::askmo@lejre.dk::4b4c9917-07a7-4b16-82a5-36278ab488ff" providerId="AD" clId="Web-{FDDBF1DC-8740-39AE-E6B9-423959DF253E}" dt="2023-12-05T09:22:15.366" v="16" actId="1076"/>
          <ac:cxnSpMkLst>
            <pc:docMk/>
            <pc:sldMk cId="3527086700" sldId="267"/>
            <ac:cxnSpMk id="78" creationId="{E857C0C9-40EF-4F15-8F95-6FC514230DA1}"/>
          </ac:cxnSpMkLst>
        </pc:cxnChg>
      </pc:sldChg>
    </pc:docChg>
  </pc:docChgLst>
  <pc:docChgLst>
    <pc:chgData name="Astrid Kjeldal Mohr" userId="S::askmo@lejre.dk::4b4c9917-07a7-4b16-82a5-36278ab488ff" providerId="AD" clId="Web-{EBE113B9-3F46-85C4-0768-DB260EEEA97E}"/>
    <pc:docChg chg="modSld">
      <pc:chgData name="Astrid Kjeldal Mohr" userId="S::askmo@lejre.dk::4b4c9917-07a7-4b16-82a5-36278ab488ff" providerId="AD" clId="Web-{EBE113B9-3F46-85C4-0768-DB260EEEA97E}" dt="2023-01-02T10:28:28.787" v="38" actId="20577"/>
      <pc:docMkLst>
        <pc:docMk/>
      </pc:docMkLst>
      <pc:sldChg chg="modSp">
        <pc:chgData name="Astrid Kjeldal Mohr" userId="S::askmo@lejre.dk::4b4c9917-07a7-4b16-82a5-36278ab488ff" providerId="AD" clId="Web-{EBE113B9-3F46-85C4-0768-DB260EEEA97E}" dt="2023-01-02T10:25:32.632" v="1" actId="20577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EBE113B9-3F46-85C4-0768-DB260EEEA97E}" dt="2023-01-02T10:25:32.632" v="1" actId="20577"/>
          <ac:spMkLst>
            <pc:docMk/>
            <pc:sldMk cId="690826521" sldId="258"/>
            <ac:spMk id="4" creationId="{0FA7282B-684D-45EE-8196-A92B5CEFFD78}"/>
          </ac:spMkLst>
        </pc:spChg>
      </pc:sldChg>
      <pc:sldChg chg="modSp">
        <pc:chgData name="Astrid Kjeldal Mohr" userId="S::askmo@lejre.dk::4b4c9917-07a7-4b16-82a5-36278ab488ff" providerId="AD" clId="Web-{EBE113B9-3F46-85C4-0768-DB260EEEA97E}" dt="2023-01-02T10:28:28.787" v="38" actId="20577"/>
        <pc:sldMkLst>
          <pc:docMk/>
          <pc:sldMk cId="3527086700" sldId="267"/>
        </pc:sldMkLst>
        <pc:spChg chg="mod">
          <ac:chgData name="Astrid Kjeldal Mohr" userId="S::askmo@lejre.dk::4b4c9917-07a7-4b16-82a5-36278ab488ff" providerId="AD" clId="Web-{EBE113B9-3F46-85C4-0768-DB260EEEA97E}" dt="2023-01-02T10:28:28.787" v="38" actId="20577"/>
          <ac:spMkLst>
            <pc:docMk/>
            <pc:sldMk cId="3527086700" sldId="267"/>
            <ac:spMk id="63" creationId="{12586424-F06B-4468-B018-81486D88C220}"/>
          </ac:spMkLst>
        </pc:spChg>
        <pc:spChg chg="mod">
          <ac:chgData name="Astrid Kjeldal Mohr" userId="S::askmo@lejre.dk::4b4c9917-07a7-4b16-82a5-36278ab488ff" providerId="AD" clId="Web-{EBE113B9-3F46-85C4-0768-DB260EEEA97E}" dt="2023-01-02T10:28:17.647" v="32" actId="20577"/>
          <ac:spMkLst>
            <pc:docMk/>
            <pc:sldMk cId="3527086700" sldId="267"/>
            <ac:spMk id="71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BE113B9-3F46-85C4-0768-DB260EEEA97E}" dt="2023-01-02T10:26:32.163" v="15" actId="20577"/>
        <pc:sldMkLst>
          <pc:docMk/>
          <pc:sldMk cId="1694525274" sldId="273"/>
        </pc:sldMkLst>
        <pc:spChg chg="mod">
          <ac:chgData name="Astrid Kjeldal Mohr" userId="S::askmo@lejre.dk::4b4c9917-07a7-4b16-82a5-36278ab488ff" providerId="AD" clId="Web-{EBE113B9-3F46-85C4-0768-DB260EEEA97E}" dt="2023-01-02T10:26:32.163" v="15" actId="20577"/>
          <ac:spMkLst>
            <pc:docMk/>
            <pc:sldMk cId="1694525274" sldId="273"/>
            <ac:spMk id="68" creationId="{3A0470B6-1275-4BE6-A621-965B996F2A6D}"/>
          </ac:spMkLst>
        </pc:spChg>
        <pc:spChg chg="mod">
          <ac:chgData name="Astrid Kjeldal Mohr" userId="S::askmo@lejre.dk::4b4c9917-07a7-4b16-82a5-36278ab488ff" providerId="AD" clId="Web-{EBE113B9-3F46-85C4-0768-DB260EEEA97E}" dt="2023-01-02T10:26:21.429" v="9" actId="20577"/>
          <ac:spMkLst>
            <pc:docMk/>
            <pc:sldMk cId="1694525274" sldId="273"/>
            <ac:spMk id="106" creationId="{00000000-0000-0000-0000-000000000000}"/>
          </ac:spMkLst>
        </pc:spChg>
      </pc:sldChg>
      <pc:sldChg chg="modSp">
        <pc:chgData name="Astrid Kjeldal Mohr" userId="S::askmo@lejre.dk::4b4c9917-07a7-4b16-82a5-36278ab488ff" providerId="AD" clId="Web-{EBE113B9-3F46-85C4-0768-DB260EEEA97E}" dt="2023-01-02T10:27:14.647" v="29" actId="20577"/>
        <pc:sldMkLst>
          <pc:docMk/>
          <pc:sldMk cId="2990509543" sldId="275"/>
        </pc:sldMkLst>
        <pc:spChg chg="mod">
          <ac:chgData name="Astrid Kjeldal Mohr" userId="S::askmo@lejre.dk::4b4c9917-07a7-4b16-82a5-36278ab488ff" providerId="AD" clId="Web-{EBE113B9-3F46-85C4-0768-DB260EEEA97E}" dt="2023-01-02T10:27:14.647" v="29" actId="20577"/>
          <ac:spMkLst>
            <pc:docMk/>
            <pc:sldMk cId="2990509543" sldId="275"/>
            <ac:spMk id="66" creationId="{00000000-0000-0000-0000-000000000000}"/>
          </ac:spMkLst>
        </pc:spChg>
      </pc:sldChg>
    </pc:docChg>
  </pc:docChgLst>
  <pc:docChgLst>
    <pc:chgData name="Astrid Kjeldal Mohr" userId="S::askmo@lejre.dk::4b4c9917-07a7-4b16-82a5-36278ab488ff" providerId="AD" clId="Web-{EEF51C01-1110-C601-0BA9-416B920F30DE}"/>
    <pc:docChg chg="delSld modSld">
      <pc:chgData name="Astrid Kjeldal Mohr" userId="S::askmo@lejre.dk::4b4c9917-07a7-4b16-82a5-36278ab488ff" providerId="AD" clId="Web-{EEF51C01-1110-C601-0BA9-416B920F30DE}" dt="2023-03-01T07:57:08.834" v="83" actId="20577"/>
      <pc:docMkLst>
        <pc:docMk/>
      </pc:docMkLst>
      <pc:sldChg chg="addSp delSp modSp">
        <pc:chgData name="Astrid Kjeldal Mohr" userId="S::askmo@lejre.dk::4b4c9917-07a7-4b16-82a5-36278ab488ff" providerId="AD" clId="Web-{EEF51C01-1110-C601-0BA9-416B920F30DE}" dt="2023-03-01T07:52:39.160" v="35"/>
        <pc:sldMkLst>
          <pc:docMk/>
          <pc:sldMk cId="690826521" sldId="258"/>
        </pc:sldMkLst>
        <pc:spChg chg="mod">
          <ac:chgData name="Astrid Kjeldal Mohr" userId="S::askmo@lejre.dk::4b4c9917-07a7-4b16-82a5-36278ab488ff" providerId="AD" clId="Web-{EEF51C01-1110-C601-0BA9-416B920F30DE}" dt="2023-03-01T07:50:50.690" v="0" actId="20577"/>
          <ac:spMkLst>
            <pc:docMk/>
            <pc:sldMk cId="690826521" sldId="258"/>
            <ac:spMk id="4" creationId="{0FA7282B-684D-45EE-8196-A92B5CEFFD78}"/>
          </ac:spMkLst>
        </pc:spChg>
        <pc:spChg chg="add del mod">
          <ac:chgData name="Astrid Kjeldal Mohr" userId="S::askmo@lejre.dk::4b4c9917-07a7-4b16-82a5-36278ab488ff" providerId="AD" clId="Web-{EEF51C01-1110-C601-0BA9-416B920F30DE}" dt="2023-03-01T07:52:39.160" v="35"/>
          <ac:spMkLst>
            <pc:docMk/>
            <pc:sldMk cId="690826521" sldId="258"/>
            <ac:spMk id="29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1:25.800" v="7" actId="14100"/>
          <ac:spMkLst>
            <pc:docMk/>
            <pc:sldMk cId="690826521" sldId="258"/>
            <ac:spMk id="64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1:28.003" v="8" actId="14100"/>
          <ac:spMkLst>
            <pc:docMk/>
            <pc:sldMk cId="690826521" sldId="258"/>
            <ac:spMk id="66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2:34.425" v="33" actId="20577"/>
          <ac:spMkLst>
            <pc:docMk/>
            <pc:sldMk cId="690826521" sldId="258"/>
            <ac:spMk id="76" creationId="{00000000-0000-0000-0000-000000000000}"/>
          </ac:spMkLst>
        </pc:spChg>
        <pc:cxnChg chg="mod">
          <ac:chgData name="Astrid Kjeldal Mohr" userId="S::askmo@lejre.dk::4b4c9917-07a7-4b16-82a5-36278ab488ff" providerId="AD" clId="Web-{EEF51C01-1110-C601-0BA9-416B920F30DE}" dt="2023-03-01T07:51:25.800" v="7" actId="14100"/>
          <ac:cxnSpMkLst>
            <pc:docMk/>
            <pc:sldMk cId="690826521" sldId="258"/>
            <ac:cxnSpMk id="31" creationId="{00000000-0000-0000-0000-000000000000}"/>
          </ac:cxnSpMkLst>
        </pc:cxnChg>
        <pc:cxnChg chg="mod">
          <ac:chgData name="Astrid Kjeldal Mohr" userId="S::askmo@lejre.dk::4b4c9917-07a7-4b16-82a5-36278ab488ff" providerId="AD" clId="Web-{EEF51C01-1110-C601-0BA9-416B920F30DE}" dt="2023-03-01T07:51:14.643" v="5" actId="14100"/>
          <ac:cxnSpMkLst>
            <pc:docMk/>
            <pc:sldMk cId="690826521" sldId="258"/>
            <ac:cxnSpMk id="32" creationId="{00000000-0000-0000-0000-000000000000}"/>
          </ac:cxnSpMkLst>
        </pc:cxnChg>
      </pc:sldChg>
      <pc:sldChg chg="delSp modSp del">
        <pc:chgData name="Astrid Kjeldal Mohr" userId="S::askmo@lejre.dk::4b4c9917-07a7-4b16-82a5-36278ab488ff" providerId="AD" clId="Web-{EEF51C01-1110-C601-0BA9-416B920F30DE}" dt="2023-03-01T07:54:05.488" v="38"/>
        <pc:sldMkLst>
          <pc:docMk/>
          <pc:sldMk cId="1199360379" sldId="271"/>
        </pc:sldMkLst>
        <pc:spChg chg="del">
          <ac:chgData name="Astrid Kjeldal Mohr" userId="S::askmo@lejre.dk::4b4c9917-07a7-4b16-82a5-36278ab488ff" providerId="AD" clId="Web-{EEF51C01-1110-C601-0BA9-416B920F30DE}" dt="2023-03-01T07:53:26.207" v="36"/>
          <ac:spMkLst>
            <pc:docMk/>
            <pc:sldMk cId="1199360379" sldId="271"/>
            <ac:spMk id="56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3:34.144" v="37" actId="1076"/>
          <ac:spMkLst>
            <pc:docMk/>
            <pc:sldMk cId="1199360379" sldId="271"/>
            <ac:spMk id="57" creationId="{00000000-0000-0000-0000-000000000000}"/>
          </ac:spMkLst>
        </pc:spChg>
      </pc:sldChg>
      <pc:sldChg chg="addSp delSp modSp">
        <pc:chgData name="Astrid Kjeldal Mohr" userId="S::askmo@lejre.dk::4b4c9917-07a7-4b16-82a5-36278ab488ff" providerId="AD" clId="Web-{EEF51C01-1110-C601-0BA9-416B920F30DE}" dt="2023-03-01T07:57:08.834" v="83" actId="20577"/>
        <pc:sldMkLst>
          <pc:docMk/>
          <pc:sldMk cId="3480906114" sldId="277"/>
        </pc:sldMkLst>
        <pc:spChg chg="add mod">
          <ac:chgData name="Astrid Kjeldal Mohr" userId="S::askmo@lejre.dk::4b4c9917-07a7-4b16-82a5-36278ab488ff" providerId="AD" clId="Web-{EEF51C01-1110-C601-0BA9-416B920F30DE}" dt="2023-03-01T07:57:08.834" v="83" actId="20577"/>
          <ac:spMkLst>
            <pc:docMk/>
            <pc:sldMk cId="3480906114" sldId="277"/>
            <ac:spMk id="13" creationId="{9EE8BEF2-FA9A-DC48-4E63-A27D601C76BE}"/>
          </ac:spMkLst>
        </pc:spChg>
        <pc:spChg chg="mod">
          <ac:chgData name="Astrid Kjeldal Mohr" userId="S::askmo@lejre.dk::4b4c9917-07a7-4b16-82a5-36278ab488ff" providerId="AD" clId="Web-{EEF51C01-1110-C601-0BA9-416B920F30DE}" dt="2023-03-01T07:55:49.849" v="55" actId="1076"/>
          <ac:spMkLst>
            <pc:docMk/>
            <pc:sldMk cId="3480906114" sldId="277"/>
            <ac:spMk id="38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5:32.536" v="53" actId="1076"/>
          <ac:spMkLst>
            <pc:docMk/>
            <pc:sldMk cId="3480906114" sldId="277"/>
            <ac:spMk id="39" creationId="{00000000-0000-0000-0000-000000000000}"/>
          </ac:spMkLst>
        </pc:spChg>
        <pc:spChg chg="mod">
          <ac:chgData name="Astrid Kjeldal Mohr" userId="S::askmo@lejre.dk::4b4c9917-07a7-4b16-82a5-36278ab488ff" providerId="AD" clId="Web-{EEF51C01-1110-C601-0BA9-416B920F30DE}" dt="2023-03-01T07:54:31.567" v="42" actId="1076"/>
          <ac:spMkLst>
            <pc:docMk/>
            <pc:sldMk cId="3480906114" sldId="277"/>
            <ac:spMk id="46" creationId="{00000000-0000-0000-0000-000000000000}"/>
          </ac:spMkLst>
        </pc:spChg>
        <pc:picChg chg="add mod">
          <ac:chgData name="Astrid Kjeldal Mohr" userId="S::askmo@lejre.dk::4b4c9917-07a7-4b16-82a5-36278ab488ff" providerId="AD" clId="Web-{EEF51C01-1110-C601-0BA9-416B920F30DE}" dt="2023-03-01T07:55:53.052" v="57" actId="1076"/>
          <ac:picMkLst>
            <pc:docMk/>
            <pc:sldMk cId="3480906114" sldId="277"/>
            <ac:picMk id="3" creationId="{C9AF6A82-EC73-464A-700F-E971DADD74F2}"/>
          </ac:picMkLst>
        </pc:picChg>
        <pc:picChg chg="add del">
          <ac:chgData name="Astrid Kjeldal Mohr" userId="S::askmo@lejre.dk::4b4c9917-07a7-4b16-82a5-36278ab488ff" providerId="AD" clId="Web-{EEF51C01-1110-C601-0BA9-416B920F30DE}" dt="2023-03-01T07:54:55.739" v="50"/>
          <ac:picMkLst>
            <pc:docMk/>
            <pc:sldMk cId="3480906114" sldId="277"/>
            <ac:picMk id="4" creationId="{4EDA2296-AAC6-3E87-462E-5497505B1EDC}"/>
          </ac:picMkLst>
        </pc:picChg>
        <pc:picChg chg="add del">
          <ac:chgData name="Astrid Kjeldal Mohr" userId="S::askmo@lejre.dk::4b4c9917-07a7-4b16-82a5-36278ab488ff" providerId="AD" clId="Web-{EEF51C01-1110-C601-0BA9-416B920F30DE}" dt="2023-03-01T07:56:00.802" v="59"/>
          <ac:picMkLst>
            <pc:docMk/>
            <pc:sldMk cId="3480906114" sldId="277"/>
            <ac:picMk id="5" creationId="{E8C03ADF-FA65-6031-D71A-CE8BE1A0A511}"/>
          </ac:picMkLst>
        </pc:picChg>
        <pc:picChg chg="mod">
          <ac:chgData name="Astrid Kjeldal Mohr" userId="S::askmo@lejre.dk::4b4c9917-07a7-4b16-82a5-36278ab488ff" providerId="AD" clId="Web-{EEF51C01-1110-C601-0BA9-416B920F30DE}" dt="2023-03-01T07:55:32.552" v="54" actId="1076"/>
          <ac:picMkLst>
            <pc:docMk/>
            <pc:sldMk cId="3480906114" sldId="277"/>
            <ac:picMk id="48" creationId="{00000000-0000-0000-0000-000000000000}"/>
          </ac:picMkLst>
        </pc:picChg>
        <pc:picChg chg="mod">
          <ac:chgData name="Astrid Kjeldal Mohr" userId="S::askmo@lejre.dk::4b4c9917-07a7-4b16-82a5-36278ab488ff" providerId="AD" clId="Web-{EEF51C01-1110-C601-0BA9-416B920F30DE}" dt="2023-03-01T07:55:49.864" v="56" actId="1076"/>
          <ac:picMkLst>
            <pc:docMk/>
            <pc:sldMk cId="3480906114" sldId="277"/>
            <ac:picMk id="50" creationId="{00000000-0000-0000-0000-000000000000}"/>
          </ac:picMkLst>
        </pc:picChg>
        <pc:picChg chg="mod">
          <ac:chgData name="Astrid Kjeldal Mohr" userId="S::askmo@lejre.dk::4b4c9917-07a7-4b16-82a5-36278ab488ff" providerId="AD" clId="Web-{EEF51C01-1110-C601-0BA9-416B920F30DE}" dt="2023-03-01T07:54:31.598" v="43" actId="1076"/>
          <ac:picMkLst>
            <pc:docMk/>
            <pc:sldMk cId="3480906114" sldId="277"/>
            <ac:picMk id="51" creationId="{00000000-0000-0000-0000-000000000000}"/>
          </ac:picMkLst>
        </pc:picChg>
        <pc:cxnChg chg="mod">
          <ac:chgData name="Astrid Kjeldal Mohr" userId="S::askmo@lejre.dk::4b4c9917-07a7-4b16-82a5-36278ab488ff" providerId="AD" clId="Web-{EEF51C01-1110-C601-0BA9-416B920F30DE}" dt="2023-03-01T07:54:38.973" v="45" actId="14100"/>
          <ac:cxnSpMkLst>
            <pc:docMk/>
            <pc:sldMk cId="3480906114" sldId="277"/>
            <ac:cxnSpMk id="47" creationId="{00000000-0000-0000-0000-000000000000}"/>
          </ac:cxnSpMkLst>
        </pc:cxnChg>
        <pc:cxnChg chg="mod">
          <ac:chgData name="Astrid Kjeldal Mohr" userId="S::askmo@lejre.dk::4b4c9917-07a7-4b16-82a5-36278ab488ff" providerId="AD" clId="Web-{EEF51C01-1110-C601-0BA9-416B920F30DE}" dt="2023-03-01T07:55:12.567" v="52" actId="1076"/>
          <ac:cxnSpMkLst>
            <pc:docMk/>
            <pc:sldMk cId="3480906114" sldId="277"/>
            <ac:cxnSpMk id="49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5304D381-D251-413F-ABC3-C1ECD2546187}" type="datetimeFigureOut">
              <a:rPr lang="da-DK" smtClean="0"/>
              <a:t>30-01-2024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6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B1B5EB23-8F58-435A-96CC-2661B6B5A9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22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AA3F-59E0-4376-807C-C72B63B0364A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6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7ABA-5CF4-47CD-AF2A-1F0602426F53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92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DF6F-D350-454A-86C2-F30BAB3D52D8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89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F0DD-5FC9-4093-B89F-ECE2F7A6D67E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30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59D7-DB47-45A9-9FE0-69FB9B6848E7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52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4641-69EE-4AE5-912B-CC3759C80C37}" type="datetime1">
              <a:rPr lang="da-DK" smtClean="0"/>
              <a:t>30-01-2024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39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7995-3041-4747-8F1F-325E75AC4A26}" type="datetime1">
              <a:rPr lang="da-DK" smtClean="0"/>
              <a:t>30-01-2024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666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828B-1736-41C7-864D-1DA7A8004302}" type="datetime1">
              <a:rPr lang="da-DK" smtClean="0"/>
              <a:t>30-01-2024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30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7092-CC5D-41A9-A113-EFB690B1D2E3}" type="datetime1">
              <a:rPr lang="da-DK" smtClean="0"/>
              <a:t>30-01-2024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081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9386-4B66-48CB-ADEA-B45187774B95}" type="datetime1">
              <a:rPr lang="da-DK" smtClean="0"/>
              <a:t>30-01-2024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3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47C2-30ED-42C1-8AE9-3B2975623E63}" type="datetime1">
              <a:rPr lang="da-DK" smtClean="0"/>
              <a:t>30-01-2024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88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EAE6-8596-4F25-BD2D-66D1AD243A9F}" type="datetime1">
              <a:rPr lang="da-DK" smtClean="0"/>
              <a:t>30-01-2024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E391-4C3B-4962-81D6-FE85F781EF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71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93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Lige forbindelse 41"/>
          <p:cNvCxnSpPr/>
          <p:nvPr/>
        </p:nvCxnSpPr>
        <p:spPr>
          <a:xfrm>
            <a:off x="7552928" y="3999206"/>
            <a:ext cx="10633" cy="9454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Lige forbindelse 78"/>
          <p:cNvCxnSpPr/>
          <p:nvPr/>
        </p:nvCxnSpPr>
        <p:spPr>
          <a:xfrm>
            <a:off x="7563561" y="2054990"/>
            <a:ext cx="0" cy="72938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ktangel 63"/>
          <p:cNvSpPr/>
          <p:nvPr/>
        </p:nvSpPr>
        <p:spPr>
          <a:xfrm>
            <a:off x="3255513" y="912168"/>
            <a:ext cx="2117093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600" b="1">
                <a:ea typeface="+mn-lt"/>
                <a:cs typeface="+mn-lt"/>
              </a:rPr>
              <a:t>Borgmester- og Direktionssekretariatet</a:t>
            </a:r>
            <a:endParaRPr lang="da-DK" b="1">
              <a:cs typeface="Calibri"/>
            </a:endParaRPr>
          </a:p>
          <a:p>
            <a:pPr algn="ctr"/>
            <a:r>
              <a:rPr lang="da-DK" sz="1600"/>
              <a:t>Rikke Hesselø</a:t>
            </a:r>
            <a:endParaRPr lang="da-DK" sz="1600">
              <a:cs typeface="Calibri"/>
            </a:endParaRPr>
          </a:p>
        </p:txBody>
      </p:sp>
      <p:sp>
        <p:nvSpPr>
          <p:cNvPr id="66" name="Rektangel 65"/>
          <p:cNvSpPr/>
          <p:nvPr/>
        </p:nvSpPr>
        <p:spPr>
          <a:xfrm>
            <a:off x="3255513" y="3058006"/>
            <a:ext cx="2117093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600" b="1" dirty="0"/>
              <a:t>Center for Økonomi</a:t>
            </a:r>
            <a:endParaRPr lang="da-DK" sz="1300" dirty="0"/>
          </a:p>
          <a:p>
            <a:pPr lvl="0" algn="ctr"/>
            <a:r>
              <a:rPr lang="da-DK" sz="1600" dirty="0"/>
              <a:t>Snorre Brink-Pedersen</a:t>
            </a:r>
            <a:endParaRPr lang="da-DK" sz="1600" dirty="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67" name="Rektangel 66"/>
          <p:cNvSpPr/>
          <p:nvPr/>
        </p:nvSpPr>
        <p:spPr>
          <a:xfrm>
            <a:off x="6669989" y="912168"/>
            <a:ext cx="2971171" cy="131054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r>
              <a:rPr lang="da-DK" sz="2000" b="1"/>
              <a:t>Borgmeste</a:t>
            </a:r>
            <a:r>
              <a:rPr lang="da-DK" sz="2000"/>
              <a:t>r</a:t>
            </a:r>
          </a:p>
          <a:p>
            <a:pPr lvl="0" algn="ctr"/>
            <a:r>
              <a:rPr lang="da-DK" sz="2000"/>
              <a:t>Tina Mandrup </a:t>
            </a:r>
          </a:p>
        </p:txBody>
      </p:sp>
      <p:sp>
        <p:nvSpPr>
          <p:cNvPr id="68" name="Rektangel 67"/>
          <p:cNvSpPr/>
          <p:nvPr/>
        </p:nvSpPr>
        <p:spPr>
          <a:xfrm>
            <a:off x="6688801" y="2424336"/>
            <a:ext cx="4680551" cy="1848500"/>
          </a:xfrm>
          <a:prstGeom prst="rect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2000"/>
          </a:p>
          <a:p>
            <a:pPr lvl="0" algn="ctr"/>
            <a:r>
              <a:rPr lang="da-DK" sz="2000" b="1"/>
              <a:t>Direktion</a:t>
            </a:r>
            <a:endParaRPr lang="da-DK" sz="2000"/>
          </a:p>
          <a:p>
            <a:pPr lvl="0" algn="ctr"/>
            <a:r>
              <a:rPr lang="da-DK" sz="2000"/>
              <a:t>Kommunaldirektør: Anders Agger</a:t>
            </a:r>
          </a:p>
          <a:p>
            <a:pPr lvl="0" algn="ctr"/>
            <a:r>
              <a:rPr lang="da-DK" sz="2000"/>
              <a:t>Vicekommunaldirektør: Peter Olsen</a:t>
            </a:r>
          </a:p>
          <a:p>
            <a:pPr algn="ctr"/>
            <a:r>
              <a:rPr lang="da-DK" sz="2000"/>
              <a:t>Vicekommunaldirektør: Nanna </a:t>
            </a:r>
            <a:r>
              <a:rPr lang="da-DK" sz="2000" err="1"/>
              <a:t>Lohman</a:t>
            </a:r>
            <a:endParaRPr lang="da-DK" sz="2000"/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69" name="Rektangel 68"/>
          <p:cNvSpPr/>
          <p:nvPr/>
        </p:nvSpPr>
        <p:spPr>
          <a:xfrm>
            <a:off x="208112" y="5334132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Kultur &amp; Fritid </a:t>
            </a:r>
            <a:endParaRPr lang="da-DK" sz="1600"/>
          </a:p>
          <a:p>
            <a:pPr lvl="0" algn="ctr"/>
            <a:r>
              <a:rPr lang="da-DK" sz="1600"/>
              <a:t>Thure Dan Petersen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3" name="Rektangel 72"/>
          <p:cNvSpPr/>
          <p:nvPr/>
        </p:nvSpPr>
        <p:spPr>
          <a:xfrm>
            <a:off x="3813692" y="5344765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Børn &amp; Læring </a:t>
            </a:r>
            <a:endParaRPr lang="da-DK" sz="1600"/>
          </a:p>
          <a:p>
            <a:pPr lvl="0" algn="ctr"/>
            <a:r>
              <a:rPr lang="da-DK" sz="1600"/>
              <a:t>Morten Mygind Jensen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4" name="Rektangel 73"/>
          <p:cNvSpPr/>
          <p:nvPr/>
        </p:nvSpPr>
        <p:spPr>
          <a:xfrm>
            <a:off x="5613892" y="5362262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Service &amp; Ejendomme</a:t>
            </a:r>
          </a:p>
          <a:p>
            <a:pPr lvl="0" algn="ctr"/>
            <a:r>
              <a:rPr lang="da-DK" sz="1600"/>
              <a:t> Jessie Lynggaard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5" name="Rektangel 74"/>
          <p:cNvSpPr/>
          <p:nvPr/>
        </p:nvSpPr>
        <p:spPr>
          <a:xfrm>
            <a:off x="7414092" y="5359839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Job &amp; Social </a:t>
            </a:r>
            <a:endParaRPr lang="da-DK" sz="1600"/>
          </a:p>
          <a:p>
            <a:pPr lvl="0" algn="ctr"/>
            <a:r>
              <a:rPr lang="da-DK" sz="1600"/>
              <a:t>Nicolaj Drøschler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6" name="Rektangel 75"/>
          <p:cNvSpPr/>
          <p:nvPr/>
        </p:nvSpPr>
        <p:spPr>
          <a:xfrm>
            <a:off x="9214292" y="5359839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600" b="1"/>
              <a:t>Borgerservice &amp; Digitalisering</a:t>
            </a:r>
            <a:endParaRPr lang="da-DK" sz="1600" b="1">
              <a:cs typeface="Calibri"/>
            </a:endParaRPr>
          </a:p>
          <a:p>
            <a:pPr lvl="0" algn="ctr"/>
            <a:r>
              <a:rPr lang="da-DK" sz="1600"/>
              <a:t>Jessie Lynggaard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7" name="Rektangel 76"/>
          <p:cNvSpPr/>
          <p:nvPr/>
        </p:nvSpPr>
        <p:spPr>
          <a:xfrm>
            <a:off x="11014492" y="5359839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Teknik &amp; Miljø</a:t>
            </a:r>
            <a:endParaRPr lang="da-DK" sz="1600"/>
          </a:p>
          <a:p>
            <a:pPr algn="ctr"/>
            <a:r>
              <a:rPr lang="da-DK" sz="1600">
                <a:cs typeface="Calibri"/>
              </a:rPr>
              <a:t>Lis Vedel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90" name="Lige forbindelse 89"/>
          <p:cNvCxnSpPr/>
          <p:nvPr/>
        </p:nvCxnSpPr>
        <p:spPr>
          <a:xfrm>
            <a:off x="8201000" y="4944616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898630" y="4944616"/>
            <a:ext cx="10905360" cy="382466"/>
            <a:chOff x="898630" y="4346126"/>
            <a:chExt cx="10905360" cy="382466"/>
          </a:xfrm>
        </p:grpSpPr>
        <p:cxnSp>
          <p:nvCxnSpPr>
            <p:cNvPr id="83" name="Lige forbindelse 82"/>
            <p:cNvCxnSpPr/>
            <p:nvPr/>
          </p:nvCxnSpPr>
          <p:spPr>
            <a:xfrm flipH="1">
              <a:off x="898630" y="4347286"/>
              <a:ext cx="1090536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Lige forbindelse 83"/>
            <p:cNvCxnSpPr/>
            <p:nvPr/>
          </p:nvCxnSpPr>
          <p:spPr>
            <a:xfrm>
              <a:off x="6400800" y="4356759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Lige forbindelse 84"/>
            <p:cNvCxnSpPr/>
            <p:nvPr/>
          </p:nvCxnSpPr>
          <p:spPr>
            <a:xfrm>
              <a:off x="11790767" y="4356759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Lige forbindelse 86"/>
            <p:cNvCxnSpPr/>
            <p:nvPr/>
          </p:nvCxnSpPr>
          <p:spPr>
            <a:xfrm>
              <a:off x="928192" y="4356759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Lige forbindelse 87"/>
            <p:cNvCxnSpPr/>
            <p:nvPr/>
          </p:nvCxnSpPr>
          <p:spPr>
            <a:xfrm>
              <a:off x="2800400" y="4356759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Lige forbindelse 88"/>
            <p:cNvCxnSpPr/>
            <p:nvPr/>
          </p:nvCxnSpPr>
          <p:spPr>
            <a:xfrm>
              <a:off x="4611233" y="4346126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Lige forbindelse 90"/>
            <p:cNvCxnSpPr/>
            <p:nvPr/>
          </p:nvCxnSpPr>
          <p:spPr>
            <a:xfrm>
              <a:off x="10001200" y="4356759"/>
              <a:ext cx="0" cy="37183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ktangel 27"/>
          <p:cNvSpPr/>
          <p:nvPr/>
        </p:nvSpPr>
        <p:spPr>
          <a:xfrm>
            <a:off x="712168" y="912168"/>
            <a:ext cx="1990048" cy="1310546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Borgerrådgiver</a:t>
            </a:r>
            <a:endParaRPr lang="da-DK" sz="1300"/>
          </a:p>
          <a:p>
            <a:pPr algn="ctr"/>
            <a:r>
              <a:rPr lang="da-DK" sz="1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Morten Viemose Tengberg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0" name="Rektangel 29"/>
          <p:cNvSpPr/>
          <p:nvPr/>
        </p:nvSpPr>
        <p:spPr>
          <a:xfrm>
            <a:off x="2013492" y="5334132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Velfærd &amp; Omsorg</a:t>
            </a:r>
            <a:endParaRPr lang="da-DK" sz="1600"/>
          </a:p>
          <a:p>
            <a:pPr lvl="0" algn="ctr"/>
            <a:r>
              <a:rPr lang="da-DK" sz="1600"/>
              <a:t>Mette Molin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1</a:t>
            </a:fld>
            <a:endParaRPr lang="da-DK"/>
          </a:p>
        </p:txBody>
      </p:sp>
      <p:cxnSp>
        <p:nvCxnSpPr>
          <p:cNvPr id="31" name="Lige forbindelse 30"/>
          <p:cNvCxnSpPr>
            <a:endCxn id="64" idx="3"/>
          </p:cNvCxnSpPr>
          <p:nvPr/>
        </p:nvCxnSpPr>
        <p:spPr>
          <a:xfrm flipH="1" flipV="1">
            <a:off x="5372606" y="1567441"/>
            <a:ext cx="1297382" cy="100091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 flipH="1">
            <a:off x="5372606" y="3720480"/>
            <a:ext cx="1297382" cy="1306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kstfelt 3">
            <a:extLst>
              <a:ext uri="{FF2B5EF4-FFF2-40B4-BE49-F238E27FC236}">
                <a16:creationId xmlns:a16="http://schemas.microsoft.com/office/drawing/2014/main" id="{0FA7282B-684D-45EE-8196-A92B5CEFFD78}"/>
              </a:ext>
            </a:extLst>
          </p:cNvPr>
          <p:cNvSpPr txBox="1"/>
          <p:nvPr/>
        </p:nvSpPr>
        <p:spPr>
          <a:xfrm>
            <a:off x="0" y="9116849"/>
            <a:ext cx="157899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a-DK" sz="1200" dirty="0"/>
              <a:t>Senest opdateret 01.02.2024</a:t>
            </a:r>
          </a:p>
        </p:txBody>
      </p:sp>
    </p:spTree>
    <p:extLst>
      <p:ext uri="{BB962C8B-B14F-4D97-AF65-F5344CB8AC3E}">
        <p14:creationId xmlns:p14="http://schemas.microsoft.com/office/powerpoint/2010/main" val="69082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7" name="Lige forbindelse 16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kstboks 24"/>
          <p:cNvSpPr txBox="1"/>
          <p:nvPr/>
        </p:nvSpPr>
        <p:spPr>
          <a:xfrm>
            <a:off x="7043692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Digitalisering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Brian Andersen</a:t>
            </a:r>
          </a:p>
        </p:txBody>
      </p:sp>
      <p:sp>
        <p:nvSpPr>
          <p:cNvPr id="26" name="Tekstboks 25"/>
          <p:cNvSpPr txBox="1"/>
          <p:nvPr/>
        </p:nvSpPr>
        <p:spPr>
          <a:xfrm>
            <a:off x="10655346" y="4834561"/>
            <a:ext cx="2270842" cy="708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Borgerservice </a:t>
            </a:r>
            <a:br>
              <a:rPr lang="da-DK" sz="1300" b="1" u="sng">
                <a:solidFill>
                  <a:srgbClr val="0070C0"/>
                </a:solidFill>
              </a:rPr>
            </a:br>
            <a:r>
              <a:rPr lang="da-DK" sz="1300" b="1" u="sng">
                <a:solidFill>
                  <a:srgbClr val="0070C0"/>
                </a:solidFill>
              </a:rPr>
              <a:t>Ydelse og opkrævning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Charlotte Jacobsen</a:t>
            </a:r>
          </a:p>
        </p:txBody>
      </p:sp>
      <p:cxnSp>
        <p:nvCxnSpPr>
          <p:cNvPr id="28" name="Lige forbindelse 27"/>
          <p:cNvCxnSpPr>
            <a:cxnSpLocks/>
          </p:cNvCxnSpPr>
          <p:nvPr/>
        </p:nvCxnSpPr>
        <p:spPr>
          <a:xfrm flipH="1">
            <a:off x="8179113" y="4631680"/>
            <a:ext cx="3611654" cy="1427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11777413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10001200" y="4338651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ktangel 34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6" name="Rektangel 35"/>
          <p:cNvSpPr/>
          <p:nvPr/>
        </p:nvSpPr>
        <p:spPr>
          <a:xfrm>
            <a:off x="9122852" y="3013463"/>
            <a:ext cx="1735750" cy="1297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600" b="1"/>
              <a:t>Center for </a:t>
            </a:r>
            <a:endParaRPr lang="da-DK" sz="1600" b="1">
              <a:cs typeface="Calibri"/>
            </a:endParaRPr>
          </a:p>
          <a:p>
            <a:pPr algn="ctr"/>
            <a:r>
              <a:rPr lang="da-DK" sz="1600" b="1"/>
              <a:t>Borgerservice &amp; Digitalisering</a:t>
            </a:r>
            <a:endParaRPr lang="da-DK"/>
          </a:p>
          <a:p>
            <a:pPr lvl="0" algn="ctr"/>
            <a:r>
              <a:rPr lang="da-DK" sz="1200"/>
              <a:t>Jessie Lynggaard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7" name="Rektangel 36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44" name="Lige forbindelse 43"/>
          <p:cNvCxnSpPr/>
          <p:nvPr/>
        </p:nvCxnSpPr>
        <p:spPr>
          <a:xfrm>
            <a:off x="8179113" y="4660395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10</a:t>
            </a:fld>
            <a:endParaRPr lang="da-DK"/>
          </a:p>
        </p:txBody>
      </p:sp>
      <p:sp>
        <p:nvSpPr>
          <p:cNvPr id="49" name="Rektangel 48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53" name="Rektangel 52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55" name="Rektangel 54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38" name="Gruppe 37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39" name="Lige forbindelse 38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Lige forbindelse 39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ktangel 40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42" name="Lige forbindelse 41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ktangel 46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  <p:cxnSp>
        <p:nvCxnSpPr>
          <p:cNvPr id="48" name="Lige forbindelse 47">
            <a:extLst>
              <a:ext uri="{FF2B5EF4-FFF2-40B4-BE49-F238E27FC236}">
                <a16:creationId xmlns:a16="http://schemas.microsoft.com/office/drawing/2014/main" id="{DFB7B978-0012-4325-851E-FE3BDDD15F34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10001200" y="4631680"/>
            <a:ext cx="0" cy="20288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kstboks 25">
            <a:extLst>
              <a:ext uri="{FF2B5EF4-FFF2-40B4-BE49-F238E27FC236}">
                <a16:creationId xmlns:a16="http://schemas.microsoft.com/office/drawing/2014/main" id="{35BDA775-FFCD-40A4-8939-748381E7D7B9}"/>
              </a:ext>
            </a:extLst>
          </p:cNvPr>
          <p:cNvSpPr txBox="1"/>
          <p:nvPr/>
        </p:nvSpPr>
        <p:spPr>
          <a:xfrm>
            <a:off x="8865779" y="4834561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Borgerservice Front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Dorthe Maja Johansen</a:t>
            </a:r>
          </a:p>
        </p:txBody>
      </p:sp>
    </p:spTree>
    <p:extLst>
      <p:ext uri="{BB962C8B-B14F-4D97-AF65-F5344CB8AC3E}">
        <p14:creationId xmlns:p14="http://schemas.microsoft.com/office/powerpoint/2010/main" val="124099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6" name="Lige forbindelse 15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boks 25"/>
          <p:cNvSpPr txBox="1"/>
          <p:nvPr/>
        </p:nvSpPr>
        <p:spPr>
          <a:xfrm>
            <a:off x="8162406" y="486855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Byggeri</a:t>
            </a: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Titti </a:t>
            </a:r>
            <a:r>
              <a:rPr lang="da-DK" sz="1200" dirty="0" err="1">
                <a:solidFill>
                  <a:srgbClr val="0070C0"/>
                </a:solidFill>
              </a:rPr>
              <a:t>Donsted</a:t>
            </a:r>
            <a:endParaRPr lang="da-DK" dirty="0"/>
          </a:p>
        </p:txBody>
      </p:sp>
      <p:cxnSp>
        <p:nvCxnSpPr>
          <p:cNvPr id="27" name="Lige forbindelse 26"/>
          <p:cNvCxnSpPr>
            <a:cxnSpLocks/>
          </p:cNvCxnSpPr>
          <p:nvPr/>
        </p:nvCxnSpPr>
        <p:spPr>
          <a:xfrm flipH="1" flipV="1">
            <a:off x="1105031" y="4634215"/>
            <a:ext cx="10696371" cy="1306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4981906" y="4647911"/>
            <a:ext cx="0" cy="190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11801400" y="4338651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5" name="Rektangel 34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6" name="Tekstboks 35"/>
          <p:cNvSpPr txBox="1"/>
          <p:nvPr/>
        </p:nvSpPr>
        <p:spPr>
          <a:xfrm>
            <a:off x="5968752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Plan 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Niels Rolf Jacobsen</a:t>
            </a:r>
          </a:p>
        </p:txBody>
      </p:sp>
      <p:sp>
        <p:nvSpPr>
          <p:cNvPr id="37" name="Tekstboks 36"/>
          <p:cNvSpPr txBox="1"/>
          <p:nvPr/>
        </p:nvSpPr>
        <p:spPr>
          <a:xfrm>
            <a:off x="3841926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Trafik 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Henrik Bech Hjortbøl</a:t>
            </a:r>
          </a:p>
        </p:txBody>
      </p:sp>
      <p:sp>
        <p:nvSpPr>
          <p:cNvPr id="38" name="Tekstboks 37"/>
          <p:cNvSpPr txBox="1"/>
          <p:nvPr/>
        </p:nvSpPr>
        <p:spPr>
          <a:xfrm>
            <a:off x="10250638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Natur &amp; Miljø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Ruth Bjerregaard </a:t>
            </a:r>
          </a:p>
        </p:txBody>
      </p:sp>
      <p:cxnSp>
        <p:nvCxnSpPr>
          <p:cNvPr id="39" name="Lige forbindelse 38"/>
          <p:cNvCxnSpPr/>
          <p:nvPr/>
        </p:nvCxnSpPr>
        <p:spPr>
          <a:xfrm>
            <a:off x="7120880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9281120" y="4627137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>
            <a:off x="11441360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ktangel 41"/>
          <p:cNvSpPr/>
          <p:nvPr/>
        </p:nvSpPr>
        <p:spPr>
          <a:xfrm>
            <a:off x="9214292" y="3013463"/>
            <a:ext cx="1709624" cy="721419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 for Borgerservice &amp; Digitalisering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43" name="Rektangel 42"/>
          <p:cNvSpPr/>
          <p:nvPr/>
        </p:nvSpPr>
        <p:spPr>
          <a:xfrm>
            <a:off x="110144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Teknik &amp; Miljø</a:t>
            </a:r>
          </a:p>
          <a:p>
            <a:pPr lvl="0" algn="ctr"/>
            <a:endParaRPr lang="da-DK" sz="1600"/>
          </a:p>
          <a:p>
            <a:pPr algn="ctr"/>
            <a:r>
              <a:rPr lang="da-DK" sz="1200"/>
              <a:t>Lis Vedel</a:t>
            </a:r>
            <a:endParaRPr lang="da-DK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dirty="0" smtClean="0"/>
              <a:t>11</a:t>
            </a:fld>
            <a:endParaRPr lang="da-DK"/>
          </a:p>
        </p:txBody>
      </p:sp>
      <p:sp>
        <p:nvSpPr>
          <p:cNvPr id="46" name="Rektangel 45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57" name="Rektangel 56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59" name="Rektangel 58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47" name="Gruppe 46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48" name="Lige forbindelse 47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Lige forbindelse 48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ktangel 49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51" name="Lige forbindelse 50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ktangel 51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  <p:sp>
        <p:nvSpPr>
          <p:cNvPr id="45" name="Tekstboks 36">
            <a:extLst>
              <a:ext uri="{FF2B5EF4-FFF2-40B4-BE49-F238E27FC236}">
                <a16:creationId xmlns:a16="http://schemas.microsoft.com/office/drawing/2014/main" id="{BB31F313-05FD-4E4F-BC37-1E2E84CC6F31}"/>
              </a:ext>
            </a:extLst>
          </p:cNvPr>
          <p:cNvSpPr txBox="1"/>
          <p:nvPr/>
        </p:nvSpPr>
        <p:spPr>
          <a:xfrm>
            <a:off x="-4265" y="4868500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Lejre Brandvæsen </a:t>
            </a:r>
          </a:p>
          <a:p>
            <a:pPr algn="ctr"/>
            <a:r>
              <a:rPr lang="da-DK" sz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Frank </a:t>
            </a:r>
            <a:r>
              <a:rPr lang="da-DK" sz="120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Praefke</a:t>
            </a:r>
            <a:r>
              <a:rPr lang="da-DK" sz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da-DK" sz="1200">
              <a:solidFill>
                <a:srgbClr val="0070C0"/>
              </a:solidFill>
            </a:endParaRPr>
          </a:p>
        </p:txBody>
      </p:sp>
      <p:cxnSp>
        <p:nvCxnSpPr>
          <p:cNvPr id="53" name="Lige forbindelse 52">
            <a:extLst>
              <a:ext uri="{FF2B5EF4-FFF2-40B4-BE49-F238E27FC236}">
                <a16:creationId xmlns:a16="http://schemas.microsoft.com/office/drawing/2014/main" id="{D84F7201-ABC0-499B-BA5E-512A36535CC9}"/>
              </a:ext>
            </a:extLst>
          </p:cNvPr>
          <p:cNvCxnSpPr/>
          <p:nvPr/>
        </p:nvCxnSpPr>
        <p:spPr>
          <a:xfrm>
            <a:off x="3142836" y="4650350"/>
            <a:ext cx="0" cy="190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Lige forbindelse 2">
            <a:extLst>
              <a:ext uri="{FF2B5EF4-FFF2-40B4-BE49-F238E27FC236}">
                <a16:creationId xmlns:a16="http://schemas.microsoft.com/office/drawing/2014/main" id="{92DEA56D-DC3C-122D-11C1-EEC29D3E6E6B}"/>
              </a:ext>
            </a:extLst>
          </p:cNvPr>
          <p:cNvCxnSpPr>
            <a:cxnSpLocks/>
          </p:cNvCxnSpPr>
          <p:nvPr/>
        </p:nvCxnSpPr>
        <p:spPr>
          <a:xfrm>
            <a:off x="1105030" y="4624224"/>
            <a:ext cx="0" cy="190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kstboks 36">
            <a:extLst>
              <a:ext uri="{FF2B5EF4-FFF2-40B4-BE49-F238E27FC236}">
                <a16:creationId xmlns:a16="http://schemas.microsoft.com/office/drawing/2014/main" id="{D7B72A46-F0EC-AD1C-1427-E5537A3AC95C}"/>
              </a:ext>
            </a:extLst>
          </p:cNvPr>
          <p:cNvSpPr txBox="1"/>
          <p:nvPr/>
        </p:nvSpPr>
        <p:spPr>
          <a:xfrm>
            <a:off x="2013126" y="4872608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Erhverv, Klima og Lokal udvikling</a:t>
            </a:r>
          </a:p>
        </p:txBody>
      </p:sp>
    </p:spTree>
    <p:extLst>
      <p:ext uri="{BB962C8B-B14F-4D97-AF65-F5344CB8AC3E}">
        <p14:creationId xmlns:p14="http://schemas.microsoft.com/office/powerpoint/2010/main" val="193220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208112" y="4930214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2013492" y="4930214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</a:t>
            </a:r>
          </a:p>
          <a:p>
            <a:pPr lvl="0"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" name="Rektangel 7"/>
          <p:cNvSpPr/>
          <p:nvPr/>
        </p:nvSpPr>
        <p:spPr>
          <a:xfrm>
            <a:off x="3813692" y="4930214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5613892" y="4930214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7411502" y="4937416"/>
            <a:ext cx="1578996" cy="727280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9214292" y="4943276"/>
            <a:ext cx="1657373" cy="721420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>
                <a:ea typeface="+mn-lt"/>
                <a:cs typeface="+mn-lt"/>
              </a:rPr>
              <a:t>Center for Borgerservice &amp; Digitalisering</a:t>
            </a:r>
            <a:endParaRPr lang="da-DK">
              <a:ea typeface="+mn-lt"/>
              <a:cs typeface="+mn-lt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11014492" y="4930214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6" name="Lige forbindelse 15"/>
          <p:cNvCxnSpPr/>
          <p:nvPr/>
        </p:nvCxnSpPr>
        <p:spPr>
          <a:xfrm flipH="1">
            <a:off x="7552928" y="2640360"/>
            <a:ext cx="2412" cy="195854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 flipH="1">
            <a:off x="898630" y="4584576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6400800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11790767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928192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2800400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4600600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8201000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10001200" y="4572783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4224670" y="2983581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ktangel 42"/>
          <p:cNvSpPr/>
          <p:nvPr/>
        </p:nvSpPr>
        <p:spPr>
          <a:xfrm>
            <a:off x="3373078" y="1617846"/>
            <a:ext cx="180358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 dirty="0"/>
              <a:t>Center for Økonomi</a:t>
            </a:r>
          </a:p>
          <a:p>
            <a:pPr lvl="0" algn="ctr"/>
            <a:endParaRPr lang="da-DK" sz="1300"/>
          </a:p>
          <a:p>
            <a:pPr algn="ctr"/>
            <a:r>
              <a:rPr lang="da-DK" sz="1300" dirty="0"/>
              <a:t>Snorre Brink-Pedersen</a:t>
            </a:r>
            <a:endParaRPr lang="da-DK" sz="1300" dirty="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2</a:t>
            </a:fld>
            <a:endParaRPr lang="da-DK"/>
          </a:p>
        </p:txBody>
      </p:sp>
      <p:sp>
        <p:nvSpPr>
          <p:cNvPr id="38" name="Tekstboks 31"/>
          <p:cNvSpPr txBox="1"/>
          <p:nvPr/>
        </p:nvSpPr>
        <p:spPr>
          <a:xfrm>
            <a:off x="2390860" y="3468583"/>
            <a:ext cx="1656184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Finans &amp; Regnskab</a:t>
            </a:r>
          </a:p>
        </p:txBody>
      </p:sp>
      <p:sp>
        <p:nvSpPr>
          <p:cNvPr id="39" name="Tekstboks 32"/>
          <p:cNvSpPr txBox="1"/>
          <p:nvPr/>
        </p:nvSpPr>
        <p:spPr>
          <a:xfrm>
            <a:off x="954546" y="3446080"/>
            <a:ext cx="1654793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Løn </a:t>
            </a:r>
          </a:p>
        </p:txBody>
      </p:sp>
      <p:sp>
        <p:nvSpPr>
          <p:cNvPr id="46" name="Tekstboks 34"/>
          <p:cNvSpPr txBox="1"/>
          <p:nvPr/>
        </p:nvSpPr>
        <p:spPr>
          <a:xfrm>
            <a:off x="5516778" y="3468583"/>
            <a:ext cx="1549611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Økonomistyring</a:t>
            </a:r>
            <a:endParaRPr lang="da-DK" sz="1600" b="1" u="sng" dirty="0">
              <a:solidFill>
                <a:srgbClr val="0070C0"/>
              </a:solidFill>
            </a:endParaRP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Henrik </a:t>
            </a:r>
            <a:r>
              <a:rPr lang="da-DK" sz="1200" dirty="0" err="1">
                <a:solidFill>
                  <a:srgbClr val="0070C0"/>
                </a:solidFill>
              </a:rPr>
              <a:t>Søtorp</a:t>
            </a:r>
          </a:p>
        </p:txBody>
      </p:sp>
      <p:cxnSp>
        <p:nvCxnSpPr>
          <p:cNvPr id="47" name="Lige forbindelse 46"/>
          <p:cNvCxnSpPr/>
          <p:nvPr/>
        </p:nvCxnSpPr>
        <p:spPr>
          <a:xfrm flipH="1" flipV="1">
            <a:off x="1756447" y="3296294"/>
            <a:ext cx="4542384" cy="2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570" y="3272724"/>
            <a:ext cx="365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572" y="3293165"/>
            <a:ext cx="365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758" y="3291373"/>
            <a:ext cx="365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ektangel 52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 og Direktionssekretariatet</a:t>
            </a:r>
            <a:endParaRPr lang="da-DK"/>
          </a:p>
        </p:txBody>
      </p:sp>
      <p:cxnSp>
        <p:nvCxnSpPr>
          <p:cNvPr id="55" name="Lige forbindelse 54"/>
          <p:cNvCxnSpPr/>
          <p:nvPr/>
        </p:nvCxnSpPr>
        <p:spPr>
          <a:xfrm>
            <a:off x="7552928" y="1920280"/>
            <a:ext cx="0" cy="7200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ktangel 56"/>
          <p:cNvSpPr/>
          <p:nvPr/>
        </p:nvSpPr>
        <p:spPr>
          <a:xfrm>
            <a:off x="896739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41" name="Rektangel 40"/>
          <p:cNvSpPr/>
          <p:nvPr/>
        </p:nvSpPr>
        <p:spPr>
          <a:xfrm>
            <a:off x="6613438" y="1506188"/>
            <a:ext cx="1803586" cy="99015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Direktion</a:t>
            </a:r>
          </a:p>
          <a:p>
            <a:pPr lvl="0" algn="ctr"/>
            <a:endParaRPr lang="da-DK" sz="1300"/>
          </a:p>
        </p:txBody>
      </p:sp>
      <p:cxnSp>
        <p:nvCxnSpPr>
          <p:cNvPr id="42" name="Lige forbindelse 41"/>
          <p:cNvCxnSpPr/>
          <p:nvPr/>
        </p:nvCxnSpPr>
        <p:spPr>
          <a:xfrm rot="5400000">
            <a:off x="5882682" y="1142254"/>
            <a:ext cx="0" cy="14120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ktangel 43"/>
          <p:cNvSpPr/>
          <p:nvPr/>
        </p:nvSpPr>
        <p:spPr>
          <a:xfrm>
            <a:off x="6616824" y="480120"/>
            <a:ext cx="1803586" cy="72139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Borgmester</a:t>
            </a:r>
          </a:p>
          <a:p>
            <a:pPr lvl="0" algn="ctr"/>
            <a:endParaRPr lang="da-DK" sz="1300"/>
          </a:p>
        </p:txBody>
      </p:sp>
      <p:cxnSp>
        <p:nvCxnSpPr>
          <p:cNvPr id="52" name="Lige forbindelse 51"/>
          <p:cNvCxnSpPr/>
          <p:nvPr/>
        </p:nvCxnSpPr>
        <p:spPr>
          <a:xfrm>
            <a:off x="7552928" y="1201512"/>
            <a:ext cx="0" cy="2867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 flipH="1" flipV="1">
            <a:off x="5172410" y="845013"/>
            <a:ext cx="1436589" cy="7728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9AF6A82-EC73-464A-700F-E971DADD7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05" y="3275483"/>
            <a:ext cx="365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boks 31">
            <a:extLst>
              <a:ext uri="{FF2B5EF4-FFF2-40B4-BE49-F238E27FC236}">
                <a16:creationId xmlns:a16="http://schemas.microsoft.com/office/drawing/2014/main" id="{9EE8BEF2-FA9A-DC48-4E63-A27D601C76BE}"/>
              </a:ext>
            </a:extLst>
          </p:cNvPr>
          <p:cNvSpPr txBox="1"/>
          <p:nvPr/>
        </p:nvSpPr>
        <p:spPr>
          <a:xfrm>
            <a:off x="3945340" y="3468583"/>
            <a:ext cx="1656184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Udbud &amp; Indkøb</a:t>
            </a:r>
          </a:p>
        </p:txBody>
      </p:sp>
    </p:spTree>
    <p:extLst>
      <p:ext uri="{BB962C8B-B14F-4D97-AF65-F5344CB8AC3E}">
        <p14:creationId xmlns:p14="http://schemas.microsoft.com/office/powerpoint/2010/main" val="348090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Kultur &amp; Fritid </a:t>
            </a:r>
          </a:p>
          <a:p>
            <a:pPr lvl="0" algn="ctr"/>
            <a:endParaRPr lang="da-DK" sz="1600"/>
          </a:p>
          <a:p>
            <a:pPr lvl="0" algn="ctr"/>
            <a:r>
              <a:rPr lang="da-DK" sz="1200"/>
              <a:t>Thure Dan Petersen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3" name="Rektangel 12"/>
          <p:cNvSpPr/>
          <p:nvPr/>
        </p:nvSpPr>
        <p:spPr>
          <a:xfrm>
            <a:off x="92142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 for Borgerservice &amp; Digitalisering</a:t>
            </a:r>
            <a:endParaRPr lang="da-DK" sz="130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4" name="Rektangel 13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9" name="Lige forbindelse 18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kstboks 26"/>
          <p:cNvSpPr txBox="1"/>
          <p:nvPr/>
        </p:nvSpPr>
        <p:spPr>
          <a:xfrm>
            <a:off x="-550562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Musikskolen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Stefan Moulvad</a:t>
            </a:r>
          </a:p>
        </p:txBody>
      </p:sp>
      <p:sp>
        <p:nvSpPr>
          <p:cNvPr id="30" name="Tekstboks 29"/>
          <p:cNvSpPr txBox="1"/>
          <p:nvPr/>
        </p:nvSpPr>
        <p:spPr>
          <a:xfrm>
            <a:off x="1504256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Bibliotek &amp; Arkiv </a:t>
            </a: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Tobias Mortensen</a:t>
            </a:r>
          </a:p>
        </p:txBody>
      </p:sp>
      <p:cxnSp>
        <p:nvCxnSpPr>
          <p:cNvPr id="31" name="Lige forbindelse 30"/>
          <p:cNvCxnSpPr/>
          <p:nvPr/>
        </p:nvCxnSpPr>
        <p:spPr>
          <a:xfrm>
            <a:off x="928192" y="4368552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 rot="5400000">
            <a:off x="1519335" y="3519535"/>
            <a:ext cx="0" cy="22740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402870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2635118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3</a:t>
            </a:fld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cs typeface="Calibri"/>
              </a:rPr>
              <a:t>Borgmester-</a:t>
            </a:r>
            <a:r>
              <a:rPr lang="da-DK" sz="1300"/>
              <a:t> og Direktionssekretariatet</a:t>
            </a:r>
            <a:endParaRPr lang="da-DK" sz="1300">
              <a:cs typeface="Calibri"/>
            </a:endParaRPr>
          </a:p>
        </p:txBody>
      </p:sp>
      <p:cxnSp>
        <p:nvCxnSpPr>
          <p:cNvPr id="18" name="Lige forbindelse 17"/>
          <p:cNvCxnSpPr>
            <a:cxnSpLocks/>
          </p:cNvCxnSpPr>
          <p:nvPr/>
        </p:nvCxnSpPr>
        <p:spPr>
          <a:xfrm>
            <a:off x="7552928" y="1920280"/>
            <a:ext cx="0" cy="7200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988179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41" name="Rektangel 40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17" name="Gruppe 16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39" name="Lige forbindelse 38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Lige forbindelse 15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ktangel 39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37" name="Lige forbindelse 36"/>
            <p:cNvCxnSpPr>
              <a:endCxn id="5" idx="3"/>
            </p:cNvCxnSpPr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ktangel 42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</p:spTree>
    <p:extLst>
      <p:ext uri="{BB962C8B-B14F-4D97-AF65-F5344CB8AC3E}">
        <p14:creationId xmlns:p14="http://schemas.microsoft.com/office/powerpoint/2010/main" val="125846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3" name="Rektangel 12"/>
          <p:cNvSpPr/>
          <p:nvPr/>
        </p:nvSpPr>
        <p:spPr>
          <a:xfrm>
            <a:off x="9214292" y="3026525"/>
            <a:ext cx="1670436" cy="708357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300">
              <a:ea typeface="+mn-lt"/>
              <a:cs typeface="+mn-lt"/>
            </a:endParaRPr>
          </a:p>
          <a:p>
            <a:pPr algn="ctr"/>
            <a:r>
              <a:rPr lang="da-DK" sz="1300">
                <a:ea typeface="+mn-lt"/>
                <a:cs typeface="+mn-lt"/>
              </a:rPr>
              <a:t>Center for Borgerservice &amp; Digitalisering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300">
              <a:cs typeface="Calibri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9" name="Lige forbindelse 18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1962893" y="3000400"/>
            <a:ext cx="1667544" cy="1272597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Velfærd &amp; Omsorg</a:t>
            </a:r>
          </a:p>
          <a:p>
            <a:pPr lvl="0" algn="ctr"/>
            <a:endParaRPr lang="da-DK" sz="1600"/>
          </a:p>
          <a:p>
            <a:pPr lvl="0" algn="ctr"/>
            <a:r>
              <a:rPr lang="da-DK" sz="1200"/>
              <a:t>Mette Molin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52" name="Tekstboks 51"/>
          <p:cNvSpPr txBox="1"/>
          <p:nvPr/>
        </p:nvSpPr>
        <p:spPr>
          <a:xfrm>
            <a:off x="-481839" y="5156100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Aktivitetscentrene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Solveig Hitz</a:t>
            </a:r>
          </a:p>
        </p:txBody>
      </p:sp>
      <p:sp>
        <p:nvSpPr>
          <p:cNvPr id="53" name="Tekstboks 52"/>
          <p:cNvSpPr txBox="1"/>
          <p:nvPr/>
        </p:nvSpPr>
        <p:spPr>
          <a:xfrm>
            <a:off x="1627719" y="5143486"/>
            <a:ext cx="2270842" cy="692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Genoptræning</a:t>
            </a:r>
          </a:p>
          <a:p>
            <a:pPr algn="ctr"/>
            <a:r>
              <a:rPr lang="da-DK" sz="1200" dirty="0">
                <a:solidFill>
                  <a:srgbClr val="0070C0"/>
                </a:solidFill>
                <a:ea typeface="Calibri"/>
                <a:cs typeface="Calibri"/>
              </a:rPr>
              <a:t>Mette Tidemann /</a:t>
            </a:r>
            <a:br>
              <a:rPr lang="da-DK" sz="1200" dirty="0">
                <a:solidFill>
                  <a:srgbClr val="0070C0"/>
                </a:solidFill>
                <a:ea typeface="Calibri"/>
                <a:cs typeface="Calibri"/>
              </a:rPr>
            </a:br>
            <a:r>
              <a:rPr lang="da-DK" sz="1200" dirty="0">
                <a:solidFill>
                  <a:srgbClr val="0070C0"/>
                </a:solidFill>
              </a:rPr>
              <a:t>Konst. Lotte Nielsen</a:t>
            </a:r>
            <a:endParaRPr lang="da-DK" sz="1200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5473578" y="5101287"/>
            <a:ext cx="2270842" cy="708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Hjemmepleje og Hjemmesygeplejen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Kristina Jensen</a:t>
            </a:r>
          </a:p>
        </p:txBody>
      </p:sp>
      <p:cxnSp>
        <p:nvCxnSpPr>
          <p:cNvPr id="56" name="Lige forbindelse 55"/>
          <p:cNvCxnSpPr>
            <a:cxnSpLocks/>
          </p:cNvCxnSpPr>
          <p:nvPr/>
        </p:nvCxnSpPr>
        <p:spPr>
          <a:xfrm flipH="1">
            <a:off x="712168" y="4970890"/>
            <a:ext cx="11410107" cy="241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Lige forbindelse 56"/>
          <p:cNvCxnSpPr>
            <a:cxnSpLocks/>
          </p:cNvCxnSpPr>
          <p:nvPr/>
        </p:nvCxnSpPr>
        <p:spPr>
          <a:xfrm>
            <a:off x="712168" y="4999062"/>
            <a:ext cx="1" cy="18004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2779133" y="496713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>
            <a:off x="4510682" y="4986206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Lige forbindelse 59"/>
          <p:cNvCxnSpPr>
            <a:cxnSpLocks/>
          </p:cNvCxnSpPr>
          <p:nvPr/>
        </p:nvCxnSpPr>
        <p:spPr>
          <a:xfrm>
            <a:off x="6616824" y="4967085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/>
        </p:nvCxnSpPr>
        <p:spPr>
          <a:xfrm>
            <a:off x="8791650" y="5013339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Lige forbindelse 68"/>
          <p:cNvCxnSpPr>
            <a:cxnSpLocks/>
          </p:cNvCxnSpPr>
          <p:nvPr/>
        </p:nvCxnSpPr>
        <p:spPr>
          <a:xfrm>
            <a:off x="6630436" y="5837516"/>
            <a:ext cx="0" cy="22315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Lige forbindelse 69"/>
          <p:cNvCxnSpPr>
            <a:cxnSpLocks/>
          </p:cNvCxnSpPr>
          <p:nvPr/>
        </p:nvCxnSpPr>
        <p:spPr>
          <a:xfrm>
            <a:off x="2779132" y="4349284"/>
            <a:ext cx="0" cy="6178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kstboks 76"/>
          <p:cNvSpPr txBox="1"/>
          <p:nvPr/>
        </p:nvSpPr>
        <p:spPr>
          <a:xfrm>
            <a:off x="3417842" y="5150480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Visitation &amp; Hjælpemidler</a:t>
            </a:r>
            <a:br>
              <a:rPr lang="da-DK" sz="1300" b="1" u="sng" dirty="0"/>
            </a:br>
            <a:r>
              <a:rPr lang="da-DK" sz="1200" dirty="0">
                <a:solidFill>
                  <a:srgbClr val="0070C0"/>
                </a:solidFill>
              </a:rPr>
              <a:t>Stephan Christensen</a:t>
            </a:r>
            <a:endParaRPr lang="da-DK" sz="1200" b="1" u="sng" dirty="0">
              <a:solidFill>
                <a:srgbClr val="0070C0"/>
              </a:solidFill>
            </a:endParaRPr>
          </a:p>
        </p:txBody>
      </p: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kstboks 79"/>
          <p:cNvSpPr txBox="1"/>
          <p:nvPr/>
        </p:nvSpPr>
        <p:spPr>
          <a:xfrm>
            <a:off x="6829371" y="5874663"/>
            <a:ext cx="1447114" cy="22929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spcBef>
                <a:spcPts val="600"/>
              </a:spcBef>
            </a:pPr>
            <a:r>
              <a:rPr lang="da-DK" sz="1200" u="sng">
                <a:solidFill>
                  <a:srgbClr val="0070C0"/>
                </a:solidFill>
              </a:rPr>
              <a:t>Hjemmesygeplejen</a:t>
            </a:r>
          </a:p>
          <a:p>
            <a:pPr lvl="0">
              <a:spcBef>
                <a:spcPts val="600"/>
              </a:spcBef>
            </a:pPr>
            <a:r>
              <a:rPr lang="da-DK" sz="1200">
                <a:solidFill>
                  <a:srgbClr val="0070C0"/>
                </a:solidFill>
              </a:rPr>
              <a:t>Line Christensen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 err="1">
                <a:solidFill>
                  <a:srgbClr val="0070C0"/>
                </a:solidFill>
              </a:rPr>
              <a:t>Ammershøj</a:t>
            </a:r>
            <a:endParaRPr lang="da-DK" sz="1200" u="sng">
              <a:solidFill>
                <a:srgbClr val="0070C0"/>
              </a:solidFill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>
                <a:solidFill>
                  <a:srgbClr val="0070C0"/>
                </a:solidFill>
              </a:rPr>
              <a:t>Lejre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>
                <a:solidFill>
                  <a:srgbClr val="0070C0"/>
                </a:solidFill>
              </a:rPr>
              <a:t>Hvalsø</a:t>
            </a:r>
          </a:p>
          <a:p>
            <a:pPr>
              <a:spcBef>
                <a:spcPts val="600"/>
              </a:spcBef>
            </a:pPr>
            <a:r>
              <a:rPr lang="da-DK" sz="1200" u="sng">
                <a:solidFill>
                  <a:srgbClr val="0070C0"/>
                </a:solidFill>
              </a:rPr>
              <a:t>Grønnehave og Nattevagter</a:t>
            </a:r>
          </a:p>
          <a:p>
            <a:pPr>
              <a:spcBef>
                <a:spcPts val="600"/>
              </a:spcBef>
            </a:pPr>
            <a:r>
              <a:rPr lang="da-DK" sz="1200">
                <a:solidFill>
                  <a:srgbClr val="0070C0"/>
                </a:solidFill>
              </a:rPr>
              <a:t>Mette Høj Skotte</a:t>
            </a:r>
            <a:endParaRPr lang="da-DK" sz="1200">
              <a:solidFill>
                <a:srgbClr val="0070C0"/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da-DK" sz="1200">
              <a:solidFill>
                <a:srgbClr val="0070C0"/>
              </a:solidFill>
              <a:cs typeface="Calibri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</p:spPr>
        <p:txBody>
          <a:bodyPr/>
          <a:lstStyle/>
          <a:p>
            <a:fld id="{E348E391-4C3B-4962-81D6-FE85F781EF2F}" type="slidenum">
              <a:rPr lang="da-DK" smtClean="0"/>
              <a:t>4</a:t>
            </a:fld>
            <a:endParaRPr lang="da-DK"/>
          </a:p>
        </p:txBody>
      </p:sp>
      <p:sp>
        <p:nvSpPr>
          <p:cNvPr id="74" name="Rektangel 73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82" name="Rektangel 81"/>
          <p:cNvSpPr/>
          <p:nvPr/>
        </p:nvSpPr>
        <p:spPr>
          <a:xfrm>
            <a:off x="896739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4" name="Rektangel 83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47" name="Gruppe 46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48" name="Lige forbindelse 47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Lige forbindelse 48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Lige forbindelse 50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Rektangel 61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  <p:sp>
          <p:nvSpPr>
            <p:cNvPr id="50" name="Rektangel 49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</p:grpSp>
      <p:sp>
        <p:nvSpPr>
          <p:cNvPr id="63" name="Tekstboks 52">
            <a:extLst>
              <a:ext uri="{FF2B5EF4-FFF2-40B4-BE49-F238E27FC236}">
                <a16:creationId xmlns:a16="http://schemas.microsoft.com/office/drawing/2014/main" id="{CA9AC5AD-743D-4F08-AA52-28C6BCBE9C1B}"/>
              </a:ext>
            </a:extLst>
          </p:cNvPr>
          <p:cNvSpPr txBox="1"/>
          <p:nvPr/>
        </p:nvSpPr>
        <p:spPr>
          <a:xfrm>
            <a:off x="2950995" y="4375602"/>
            <a:ext cx="2270842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Kvalitet &amp; Udvikling </a:t>
            </a:r>
            <a:endParaRPr lang="da-DK" sz="1200" dirty="0">
              <a:solidFill>
                <a:srgbClr val="0070C0"/>
              </a:solidFill>
            </a:endParaRPr>
          </a:p>
        </p:txBody>
      </p:sp>
      <p:cxnSp>
        <p:nvCxnSpPr>
          <p:cNvPr id="43" name="Lige forbindelse 42">
            <a:extLst>
              <a:ext uri="{FF2B5EF4-FFF2-40B4-BE49-F238E27FC236}">
                <a16:creationId xmlns:a16="http://schemas.microsoft.com/office/drawing/2014/main" id="{34B8ADDC-4A46-4B38-89AC-FE7D6CBEE96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7515231" y="2352328"/>
            <a:ext cx="0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ktangel 2">
            <a:extLst>
              <a:ext uri="{FF2B5EF4-FFF2-40B4-BE49-F238E27FC236}">
                <a16:creationId xmlns:a16="http://schemas.microsoft.com/office/drawing/2014/main" id="{2495D3C9-1CF0-4543-960D-194A68B80EC7}"/>
              </a:ext>
            </a:extLst>
          </p:cNvPr>
          <p:cNvSpPr/>
          <p:nvPr/>
        </p:nvSpPr>
        <p:spPr>
          <a:xfrm>
            <a:off x="5224408" y="5869777"/>
            <a:ext cx="1450386" cy="18774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>
              <a:spcBef>
                <a:spcPts val="600"/>
              </a:spcBef>
            </a:pPr>
            <a:r>
              <a:rPr lang="da-DK" sz="1200" u="sng" dirty="0">
                <a:solidFill>
                  <a:srgbClr val="0070C0"/>
                </a:solidFill>
              </a:rPr>
              <a:t>Hjemmeplejen</a:t>
            </a:r>
          </a:p>
          <a:p>
            <a:pPr lvl="0">
              <a:spcBef>
                <a:spcPts val="600"/>
              </a:spcBef>
            </a:pPr>
            <a:r>
              <a:rPr lang="da-DK" sz="1200" dirty="0">
                <a:solidFill>
                  <a:srgbClr val="0070C0"/>
                </a:solidFill>
              </a:rPr>
              <a:t>Kristina Jensen</a:t>
            </a:r>
            <a:endParaRPr lang="da-DK" sz="1200" dirty="0">
              <a:solidFill>
                <a:srgbClr val="0070C0"/>
              </a:solidFill>
              <a:cs typeface="Calibri"/>
            </a:endParaRPr>
          </a:p>
          <a:p>
            <a:pPr marL="171450" lvl="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 dirty="0" err="1">
                <a:solidFill>
                  <a:srgbClr val="0070C0"/>
                </a:solidFill>
              </a:rPr>
              <a:t>Ammershøj</a:t>
            </a:r>
            <a:br>
              <a:rPr lang="da-DK" sz="1200" u="sng" dirty="0"/>
            </a:br>
            <a:r>
              <a:rPr lang="da-DK" sz="1200" dirty="0">
                <a:solidFill>
                  <a:srgbClr val="0070C0"/>
                </a:solidFill>
              </a:rPr>
              <a:t>Lisa Chabert</a:t>
            </a:r>
            <a:endParaRPr lang="da-DK" sz="1200" dirty="0">
              <a:solidFill>
                <a:srgbClr val="0070C0"/>
              </a:solidFill>
              <a:cs typeface="Calibri"/>
            </a:endParaRPr>
          </a:p>
          <a:p>
            <a:pPr marL="171450" lvl="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 dirty="0">
                <a:solidFill>
                  <a:srgbClr val="0070C0"/>
                </a:solidFill>
              </a:rPr>
              <a:t>Lejre</a:t>
            </a:r>
            <a:br>
              <a:rPr lang="da-DK" sz="1200" u="sng" dirty="0"/>
            </a:br>
            <a:r>
              <a:rPr lang="da-DK" sz="1200" dirty="0">
                <a:solidFill>
                  <a:srgbClr val="0070C0"/>
                </a:solidFill>
              </a:rPr>
              <a:t>Susanne </a:t>
            </a:r>
            <a:r>
              <a:rPr lang="da-DK" sz="1200" dirty="0" err="1">
                <a:solidFill>
                  <a:srgbClr val="0070C0"/>
                </a:solidFill>
              </a:rPr>
              <a:t>Utoft</a:t>
            </a:r>
            <a:endParaRPr lang="da-DK" sz="1200" u="sng" dirty="0" err="1">
              <a:solidFill>
                <a:srgbClr val="0070C0"/>
              </a:solidFill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200" u="sng" dirty="0">
                <a:solidFill>
                  <a:srgbClr val="0070C0"/>
                </a:solidFill>
              </a:rPr>
              <a:t>Hvalsø</a:t>
            </a:r>
            <a:br>
              <a:rPr lang="da-DK" sz="1200" dirty="0"/>
            </a:br>
            <a:endParaRPr lang="da-DK" sz="1200" u="sng">
              <a:solidFill>
                <a:srgbClr val="0070C0"/>
              </a:solidFill>
              <a:cs typeface="Calibri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AFE43FD-E348-4041-82F7-DE9E7D58968C}"/>
              </a:ext>
            </a:extLst>
          </p:cNvPr>
          <p:cNvSpPr/>
          <p:nvPr/>
        </p:nvSpPr>
        <p:spPr>
          <a:xfrm>
            <a:off x="677125" y="5733238"/>
            <a:ext cx="1872207" cy="161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  <a:spcBef>
                <a:spcPts val="600"/>
              </a:spcBef>
            </a:pPr>
            <a:r>
              <a:rPr lang="da-DK" sz="1200" u="sng" spc="-5">
                <a:solidFill>
                  <a:srgbClr val="0070C0"/>
                </a:solidFill>
                <a:cs typeface="Verdana"/>
              </a:rPr>
              <a:t>Østergaard</a:t>
            </a:r>
            <a:endParaRPr lang="da-DK" sz="1200" u="sng">
              <a:solidFill>
                <a:srgbClr val="0070C0"/>
              </a:solidFill>
              <a:cs typeface="Verdana"/>
            </a:endParaRPr>
          </a:p>
          <a:p>
            <a:pPr marL="12700">
              <a:spcBef>
                <a:spcPts val="600"/>
              </a:spcBef>
            </a:pPr>
            <a:r>
              <a:rPr lang="da-DK" sz="1200" u="sng" spc="-5">
                <a:solidFill>
                  <a:srgbClr val="0070C0"/>
                </a:solidFill>
                <a:cs typeface="Verdana"/>
              </a:rPr>
              <a:t>Hvalsø</a:t>
            </a:r>
            <a:r>
              <a:rPr lang="da-DK" sz="1200" u="sng" spc="-70">
                <a:solidFill>
                  <a:srgbClr val="0070C0"/>
                </a:solidFill>
                <a:cs typeface="Verdana"/>
              </a:rPr>
              <a:t> </a:t>
            </a:r>
            <a:r>
              <a:rPr lang="da-DK" sz="1200" u="sng" spc="-10">
                <a:solidFill>
                  <a:srgbClr val="0070C0"/>
                </a:solidFill>
                <a:cs typeface="Verdana"/>
              </a:rPr>
              <a:t>Øster -</a:t>
            </a:r>
            <a:br>
              <a:rPr lang="da-DK" sz="1200" u="sng" spc="-10">
                <a:solidFill>
                  <a:srgbClr val="0070C0"/>
                </a:solidFill>
                <a:cs typeface="Verdana"/>
              </a:rPr>
            </a:br>
            <a:r>
              <a:rPr lang="da-DK" sz="1200" u="sng" spc="-5">
                <a:solidFill>
                  <a:srgbClr val="0070C0"/>
                </a:solidFill>
                <a:cs typeface="Verdana"/>
              </a:rPr>
              <a:t>gadecenter</a:t>
            </a:r>
            <a:endParaRPr lang="da-DK" sz="1200" u="sng">
              <a:solidFill>
                <a:srgbClr val="0070C0"/>
              </a:solidFill>
              <a:cs typeface="Verdana"/>
            </a:endParaRPr>
          </a:p>
          <a:p>
            <a:pPr marL="12700" marR="186055">
              <a:lnSpc>
                <a:spcPct val="150000"/>
              </a:lnSpc>
            </a:pPr>
            <a:r>
              <a:rPr lang="da-DK" sz="1200" u="sng" spc="-5">
                <a:solidFill>
                  <a:srgbClr val="0070C0"/>
                </a:solidFill>
                <a:cs typeface="Verdana"/>
              </a:rPr>
              <a:t>Nødager  </a:t>
            </a:r>
          </a:p>
          <a:p>
            <a:pPr marL="12700" marR="186055">
              <a:lnSpc>
                <a:spcPct val="150000"/>
              </a:lnSpc>
            </a:pPr>
            <a:r>
              <a:rPr lang="da-DK" sz="1200" u="sng" spc="-5">
                <a:solidFill>
                  <a:srgbClr val="0070C0"/>
                </a:solidFill>
                <a:cs typeface="Verdana"/>
              </a:rPr>
              <a:t>Lejrevej  </a:t>
            </a:r>
          </a:p>
          <a:p>
            <a:pPr marL="12700" marR="186055">
              <a:lnSpc>
                <a:spcPct val="150000"/>
              </a:lnSpc>
            </a:pPr>
            <a:r>
              <a:rPr lang="da-DK" sz="1200" u="sng" err="1">
                <a:solidFill>
                  <a:srgbClr val="0070C0"/>
                </a:solidFill>
                <a:cs typeface="Verdana"/>
              </a:rPr>
              <a:t>Bognæs</a:t>
            </a:r>
            <a:r>
              <a:rPr lang="da-DK" sz="1200" u="sng" spc="-15" err="1">
                <a:solidFill>
                  <a:srgbClr val="0070C0"/>
                </a:solidFill>
                <a:cs typeface="Verdana"/>
              </a:rPr>
              <a:t>v</a:t>
            </a:r>
            <a:r>
              <a:rPr lang="da-DK" sz="1200" u="sng" err="1">
                <a:solidFill>
                  <a:srgbClr val="0070C0"/>
                </a:solidFill>
                <a:cs typeface="Verdana"/>
              </a:rPr>
              <a:t>ej</a:t>
            </a:r>
            <a:endParaRPr lang="da-DK" sz="1200" u="sng">
              <a:solidFill>
                <a:srgbClr val="0070C0"/>
              </a:solidFill>
              <a:cs typeface="Verdana"/>
            </a:endParaRP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E7C289BE-1E18-435E-8A8A-317B4E8B59A8}"/>
              </a:ext>
            </a:extLst>
          </p:cNvPr>
          <p:cNvCxnSpPr>
            <a:cxnSpLocks/>
          </p:cNvCxnSpPr>
          <p:nvPr/>
        </p:nvCxnSpPr>
        <p:spPr>
          <a:xfrm flipH="1">
            <a:off x="677125" y="5710230"/>
            <a:ext cx="1" cy="164101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ktangel 17">
            <a:extLst>
              <a:ext uri="{FF2B5EF4-FFF2-40B4-BE49-F238E27FC236}">
                <a16:creationId xmlns:a16="http://schemas.microsoft.com/office/drawing/2014/main" id="{1AA3D455-FD74-4405-BE8D-2DFDD598A5AD}"/>
              </a:ext>
            </a:extLst>
          </p:cNvPr>
          <p:cNvSpPr/>
          <p:nvPr/>
        </p:nvSpPr>
        <p:spPr>
          <a:xfrm>
            <a:off x="2683326" y="5939912"/>
            <a:ext cx="2641043" cy="13110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 u="sng" spc="-10">
                <a:solidFill>
                  <a:srgbClr val="0070C0"/>
                </a:solidFill>
                <a:cs typeface="Verdana"/>
              </a:rPr>
              <a:t>Team Grønnehave</a:t>
            </a:r>
          </a:p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 u="sng" spc="-5">
                <a:solidFill>
                  <a:srgbClr val="0070C0"/>
                </a:solidFill>
                <a:cs typeface="Verdana"/>
              </a:rPr>
              <a:t>Team Sundhedscenter </a:t>
            </a:r>
            <a:br>
              <a:rPr lang="da-DK" sz="1200" u="sng" spc="-5">
                <a:solidFill>
                  <a:srgbClr val="0070C0"/>
                </a:solidFill>
                <a:cs typeface="Verdana"/>
              </a:rPr>
            </a:br>
            <a:r>
              <a:rPr lang="da-DK" sz="1200" u="sng">
                <a:solidFill>
                  <a:srgbClr val="0070C0"/>
                </a:solidFill>
                <a:cs typeface="Verdana"/>
              </a:rPr>
              <a:t>Bøgebak</a:t>
            </a:r>
            <a:r>
              <a:rPr lang="da-DK" sz="1200" u="sng" spc="-15">
                <a:solidFill>
                  <a:srgbClr val="0070C0"/>
                </a:solidFill>
                <a:cs typeface="Verdana"/>
              </a:rPr>
              <a:t>k</a:t>
            </a:r>
            <a:r>
              <a:rPr lang="da-DK" sz="1200" u="sng">
                <a:solidFill>
                  <a:srgbClr val="0070C0"/>
                </a:solidFill>
                <a:cs typeface="Verdana"/>
              </a:rPr>
              <a:t>en</a:t>
            </a:r>
            <a:r>
              <a:rPr lang="da-DK" sz="1200" u="sng" spc="-10">
                <a:solidFill>
                  <a:srgbClr val="0070C0"/>
                </a:solidFill>
                <a:cs typeface="Verdana"/>
              </a:rPr>
              <a:t> </a:t>
            </a:r>
          </a:p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 u="sng" spc="-10">
                <a:solidFill>
                  <a:srgbClr val="0070C0"/>
                </a:solidFill>
                <a:cs typeface="Verdana"/>
              </a:rPr>
              <a:t>Team </a:t>
            </a:r>
            <a:r>
              <a:rPr lang="da-DK" sz="1200" u="sng" spc="-5">
                <a:solidFill>
                  <a:srgbClr val="0070C0"/>
                </a:solidFill>
                <a:cs typeface="Verdana"/>
              </a:rPr>
              <a:t>Hvalsø</a:t>
            </a:r>
            <a:r>
              <a:rPr lang="da-DK" sz="1200" spc="-5">
                <a:solidFill>
                  <a:srgbClr val="0070C0"/>
                </a:solidFill>
                <a:cs typeface="Verdana"/>
              </a:rPr>
              <a:t> </a:t>
            </a:r>
          </a:p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 u="sng" spc="-5" err="1">
                <a:solidFill>
                  <a:srgbClr val="0070C0"/>
                </a:solidFill>
                <a:ea typeface="+mn-lt"/>
                <a:cs typeface="+mn-lt"/>
              </a:rPr>
              <a:t>Rehab</a:t>
            </a:r>
            <a:r>
              <a:rPr lang="da-DK" sz="1200" u="sng" spc="-5">
                <a:solidFill>
                  <a:srgbClr val="0070C0"/>
                </a:solidFill>
                <a:ea typeface="+mn-lt"/>
                <a:cs typeface="+mn-lt"/>
              </a:rPr>
              <a:t>.-team</a:t>
            </a:r>
            <a:endParaRPr lang="da-DK">
              <a:ea typeface="+mn-lt"/>
              <a:cs typeface="+mn-lt"/>
            </a:endParaRPr>
          </a:p>
        </p:txBody>
      </p:sp>
      <p:cxnSp>
        <p:nvCxnSpPr>
          <p:cNvPr id="64" name="Lige forbindelse 63">
            <a:extLst>
              <a:ext uri="{FF2B5EF4-FFF2-40B4-BE49-F238E27FC236}">
                <a16:creationId xmlns:a16="http://schemas.microsoft.com/office/drawing/2014/main" id="{348F85FF-1BF6-40C8-A3C8-238EC1E55357}"/>
              </a:ext>
            </a:extLst>
          </p:cNvPr>
          <p:cNvCxnSpPr>
            <a:cxnSpLocks/>
          </p:cNvCxnSpPr>
          <p:nvPr/>
        </p:nvCxnSpPr>
        <p:spPr>
          <a:xfrm flipH="1">
            <a:off x="2735671" y="5835167"/>
            <a:ext cx="6058" cy="13434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Lige forbindelse 91">
            <a:extLst>
              <a:ext uri="{FF2B5EF4-FFF2-40B4-BE49-F238E27FC236}">
                <a16:creationId xmlns:a16="http://schemas.microsoft.com/office/drawing/2014/main" id="{17967C73-8FFF-4948-B54F-FA46778B4E90}"/>
              </a:ext>
            </a:extLst>
          </p:cNvPr>
          <p:cNvCxnSpPr>
            <a:cxnSpLocks/>
          </p:cNvCxnSpPr>
          <p:nvPr/>
        </p:nvCxnSpPr>
        <p:spPr>
          <a:xfrm flipH="1">
            <a:off x="2779133" y="4584576"/>
            <a:ext cx="45331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kstboks 53">
            <a:extLst>
              <a:ext uri="{FF2B5EF4-FFF2-40B4-BE49-F238E27FC236}">
                <a16:creationId xmlns:a16="http://schemas.microsoft.com/office/drawing/2014/main" id="{E4106C36-1613-40BA-AF5A-A9CCEBFBD23A}"/>
              </a:ext>
            </a:extLst>
          </p:cNvPr>
          <p:cNvSpPr txBox="1"/>
          <p:nvPr/>
        </p:nvSpPr>
        <p:spPr>
          <a:xfrm>
            <a:off x="9519925" y="5171413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Hvalsø Plejehjem</a:t>
            </a: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Annette Krøner Hansen</a:t>
            </a:r>
            <a:endParaRPr lang="da-DK" sz="1200" dirty="0">
              <a:solidFill>
                <a:srgbClr val="0070C0"/>
              </a:solidFill>
              <a:ea typeface="Calibri"/>
              <a:cs typeface="Calibri"/>
            </a:endParaRPr>
          </a:p>
        </p:txBody>
      </p:sp>
      <p:sp>
        <p:nvSpPr>
          <p:cNvPr id="94" name="Tekstboks 76">
            <a:extLst>
              <a:ext uri="{FF2B5EF4-FFF2-40B4-BE49-F238E27FC236}">
                <a16:creationId xmlns:a16="http://schemas.microsoft.com/office/drawing/2014/main" id="{8EC75A41-1B52-4DC0-B03E-50957EBB3CB3}"/>
              </a:ext>
            </a:extLst>
          </p:cNvPr>
          <p:cNvSpPr txBox="1"/>
          <p:nvPr/>
        </p:nvSpPr>
        <p:spPr>
          <a:xfrm>
            <a:off x="7663066" y="5181389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Bøgebakken plejehjem</a:t>
            </a: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Christina Simonsen</a:t>
            </a:r>
          </a:p>
        </p:txBody>
      </p:sp>
      <p:sp>
        <p:nvSpPr>
          <p:cNvPr id="95" name="Tekstboks 53">
            <a:extLst>
              <a:ext uri="{FF2B5EF4-FFF2-40B4-BE49-F238E27FC236}">
                <a16:creationId xmlns:a16="http://schemas.microsoft.com/office/drawing/2014/main" id="{F4E11828-7FD2-43C0-8CD0-3CFF3F440162}"/>
              </a:ext>
            </a:extLst>
          </p:cNvPr>
          <p:cNvSpPr txBox="1"/>
          <p:nvPr/>
        </p:nvSpPr>
        <p:spPr>
          <a:xfrm>
            <a:off x="11173881" y="5159806"/>
            <a:ext cx="2060806" cy="708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 err="1">
                <a:solidFill>
                  <a:srgbClr val="0070C0"/>
                </a:solidFill>
              </a:rPr>
              <a:t>Ammershøjparken</a:t>
            </a:r>
            <a:r>
              <a:rPr lang="da-DK" sz="1300" b="1" u="sng" dirty="0">
                <a:solidFill>
                  <a:srgbClr val="0070C0"/>
                </a:solidFill>
              </a:rPr>
              <a:t> Plejehjem </a:t>
            </a:r>
            <a:endParaRPr lang="da-DK" sz="1300" b="1" u="sng">
              <a:solidFill>
                <a:srgbClr val="0070C0"/>
              </a:solidFill>
            </a:endParaRP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Tirsa </a:t>
            </a:r>
            <a:r>
              <a:rPr lang="da-DK" sz="1200" dirty="0" err="1">
                <a:solidFill>
                  <a:srgbClr val="0070C0"/>
                </a:solidFill>
              </a:rPr>
              <a:t>Breinholdt</a:t>
            </a:r>
            <a:endParaRPr lang="da-DK" sz="1200" dirty="0">
              <a:solidFill>
                <a:srgbClr val="0070C0"/>
              </a:solidFill>
            </a:endParaRPr>
          </a:p>
        </p:txBody>
      </p:sp>
      <p:cxnSp>
        <p:nvCxnSpPr>
          <p:cNvPr id="96" name="Lige forbindelse 95">
            <a:extLst>
              <a:ext uri="{FF2B5EF4-FFF2-40B4-BE49-F238E27FC236}">
                <a16:creationId xmlns:a16="http://schemas.microsoft.com/office/drawing/2014/main" id="{B751B031-60B7-4C8B-9F3A-77152E369AB1}"/>
              </a:ext>
            </a:extLst>
          </p:cNvPr>
          <p:cNvCxnSpPr/>
          <p:nvPr/>
        </p:nvCxnSpPr>
        <p:spPr>
          <a:xfrm>
            <a:off x="10668000" y="4982607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Lige forbindelse 96">
            <a:extLst>
              <a:ext uri="{FF2B5EF4-FFF2-40B4-BE49-F238E27FC236}">
                <a16:creationId xmlns:a16="http://schemas.microsoft.com/office/drawing/2014/main" id="{EC11FEA0-AC09-4F8E-83C2-667F9D5F8BBA}"/>
              </a:ext>
            </a:extLst>
          </p:cNvPr>
          <p:cNvCxnSpPr/>
          <p:nvPr/>
        </p:nvCxnSpPr>
        <p:spPr>
          <a:xfrm>
            <a:off x="12118940" y="496713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12C3A4D2-7A59-40F4-EE89-BF0F9C21E8C2}"/>
              </a:ext>
            </a:extLst>
          </p:cNvPr>
          <p:cNvSpPr/>
          <p:nvPr/>
        </p:nvSpPr>
        <p:spPr>
          <a:xfrm>
            <a:off x="8139735" y="5658444"/>
            <a:ext cx="1494443" cy="8352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>
                <a:solidFill>
                  <a:srgbClr val="0070C0"/>
                </a:solidFill>
              </a:rPr>
              <a:t>Teamledere:</a:t>
            </a:r>
            <a:endParaRPr lang="da-DK"/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>
                <a:solidFill>
                  <a:srgbClr val="0070C0"/>
                </a:solidFill>
              </a:rPr>
              <a:t>Dorte Madsen </a:t>
            </a:r>
            <a:endParaRPr lang="da-DK">
              <a:ea typeface="Calibri"/>
              <a:cs typeface="Calibri"/>
            </a:endParaRPr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>
                <a:solidFill>
                  <a:srgbClr val="0070C0"/>
                </a:solidFill>
              </a:rPr>
              <a:t>Mette Langæble</a:t>
            </a:r>
            <a:endParaRPr lang="da-DK" sz="1200">
              <a:solidFill>
                <a:srgbClr val="0070C0"/>
              </a:solidFill>
              <a:ea typeface="Calibri"/>
              <a:cs typeface="Calibri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BC9CCED-82C7-516A-CFF3-8189B82C31E2}"/>
              </a:ext>
            </a:extLst>
          </p:cNvPr>
          <p:cNvSpPr/>
          <p:nvPr/>
        </p:nvSpPr>
        <p:spPr>
          <a:xfrm>
            <a:off x="9853334" y="5658444"/>
            <a:ext cx="1494443" cy="10347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>
                <a:solidFill>
                  <a:srgbClr val="0070C0"/>
                </a:solidFill>
              </a:rPr>
              <a:t>Teamledere:</a:t>
            </a:r>
            <a:endParaRPr lang="da-DK"/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>
                <a:solidFill>
                  <a:srgbClr val="0070C0"/>
                </a:solidFill>
              </a:rPr>
              <a:t>Sune Köhler Kanstrup</a:t>
            </a:r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>
                <a:solidFill>
                  <a:srgbClr val="0070C0"/>
                </a:solidFill>
              </a:rPr>
              <a:t>Camilla Buch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7B4AA3B-D445-20BB-A43A-7C2E04D67F54}"/>
              </a:ext>
            </a:extLst>
          </p:cNvPr>
          <p:cNvSpPr/>
          <p:nvPr/>
        </p:nvSpPr>
        <p:spPr>
          <a:xfrm>
            <a:off x="11457318" y="5834369"/>
            <a:ext cx="1494443" cy="10347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1755" marR="36195">
              <a:lnSpc>
                <a:spcPct val="108300"/>
              </a:lnSpc>
              <a:spcBef>
                <a:spcPts val="580"/>
              </a:spcBef>
            </a:pPr>
            <a:r>
              <a:rPr lang="da-DK" sz="1200" dirty="0">
                <a:solidFill>
                  <a:srgbClr val="0070C0"/>
                </a:solidFill>
              </a:rPr>
              <a:t>Teamledere:</a:t>
            </a:r>
            <a:endParaRPr lang="da-DK" dirty="0"/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 dirty="0">
                <a:solidFill>
                  <a:srgbClr val="0070C0"/>
                </a:solidFill>
              </a:rPr>
              <a:t>Inge Mortensen</a:t>
            </a:r>
            <a:endParaRPr lang="da-DK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243205" marR="36195" indent="-171450">
              <a:lnSpc>
                <a:spcPct val="108300"/>
              </a:lnSpc>
              <a:spcBef>
                <a:spcPts val="580"/>
              </a:spcBef>
              <a:buFont typeface="Arial"/>
              <a:buChar char="•"/>
            </a:pPr>
            <a:r>
              <a:rPr lang="da-DK" sz="1200" dirty="0">
                <a:solidFill>
                  <a:srgbClr val="0070C0"/>
                </a:solidFill>
              </a:rPr>
              <a:t>Britta Haugård Larsen</a:t>
            </a:r>
          </a:p>
        </p:txBody>
      </p:sp>
    </p:spTree>
    <p:extLst>
      <p:ext uri="{BB962C8B-B14F-4D97-AF65-F5344CB8AC3E}">
        <p14:creationId xmlns:p14="http://schemas.microsoft.com/office/powerpoint/2010/main" val="81919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9214292" y="3013463"/>
            <a:ext cx="1670436" cy="721419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 for Borgerservice &amp; Digitalisering</a:t>
            </a:r>
            <a:endParaRPr lang="da-DK" sz="130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3" name="Rektangel 12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8" name="Lige forbindelse 17"/>
          <p:cNvCxnSpPr/>
          <p:nvPr/>
        </p:nvCxnSpPr>
        <p:spPr>
          <a:xfrm flipH="1">
            <a:off x="878066" y="2646634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kstboks 27"/>
          <p:cNvSpPr txBox="1"/>
          <p:nvPr/>
        </p:nvSpPr>
        <p:spPr>
          <a:xfrm>
            <a:off x="4571727" y="5948678"/>
            <a:ext cx="1901081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PPR</a:t>
            </a:r>
          </a:p>
          <a:p>
            <a:pPr algn="ctr"/>
            <a:r>
              <a:rPr lang="da-DK" sz="1300" dirty="0">
                <a:solidFill>
                  <a:srgbClr val="0070C0"/>
                </a:solidFill>
                <a:ea typeface="+mn-lt"/>
                <a:cs typeface="+mn-lt"/>
              </a:rPr>
              <a:t>Thea Friborg Skjellerup</a:t>
            </a:r>
            <a:r>
              <a:rPr lang="da-DK" sz="1300" b="1" u="sng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9" name="Tekstboks 28"/>
          <p:cNvSpPr txBox="1"/>
          <p:nvPr/>
        </p:nvSpPr>
        <p:spPr>
          <a:xfrm>
            <a:off x="2800400" y="5933289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Ungevejledningen</a:t>
            </a:r>
            <a:br>
              <a:rPr lang="da-DK" sz="1300" b="1" u="sng" dirty="0">
                <a:solidFill>
                  <a:srgbClr val="0070C0"/>
                </a:solidFill>
              </a:rPr>
            </a:br>
            <a:r>
              <a:rPr lang="da-DK" sz="1300" dirty="0">
                <a:solidFill>
                  <a:srgbClr val="0070C0"/>
                </a:solidFill>
              </a:rPr>
              <a:t>Susan Kristensen</a:t>
            </a:r>
            <a:r>
              <a:rPr lang="da-DK" sz="1300" b="1" u="sng" dirty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31" name="Lige forbindelse 30"/>
          <p:cNvCxnSpPr/>
          <p:nvPr/>
        </p:nvCxnSpPr>
        <p:spPr>
          <a:xfrm flipH="1">
            <a:off x="1648274" y="4616761"/>
            <a:ext cx="10155716" cy="114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4600600" y="4338651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kstboks 51"/>
          <p:cNvSpPr txBox="1"/>
          <p:nvPr/>
        </p:nvSpPr>
        <p:spPr>
          <a:xfrm>
            <a:off x="529558" y="492652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Styring og dataopfølgning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Susan Kristensen</a:t>
            </a:r>
          </a:p>
        </p:txBody>
      </p:sp>
      <p:sp>
        <p:nvSpPr>
          <p:cNvPr id="53" name="Rektangel 52"/>
          <p:cNvSpPr/>
          <p:nvPr/>
        </p:nvSpPr>
        <p:spPr>
          <a:xfrm>
            <a:off x="38136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Børn &amp; Læring </a:t>
            </a:r>
          </a:p>
          <a:p>
            <a:pPr lvl="0" algn="ctr"/>
            <a:endParaRPr lang="da-DK" sz="1600"/>
          </a:p>
          <a:p>
            <a:pPr lvl="0" algn="ctr"/>
            <a:r>
              <a:rPr lang="da-DK" sz="1200"/>
              <a:t>Morten Mygind Jensen</a:t>
            </a:r>
            <a:endParaRPr lang="da-DK" sz="1600"/>
          </a:p>
        </p:txBody>
      </p:sp>
      <p:sp>
        <p:nvSpPr>
          <p:cNvPr id="54" name="Rektangel 53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59" name="Lige forbindelse 58"/>
          <p:cNvCxnSpPr/>
          <p:nvPr/>
        </p:nvCxnSpPr>
        <p:spPr>
          <a:xfrm>
            <a:off x="4600600" y="4656584"/>
            <a:ext cx="0" cy="23200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5</a:t>
            </a:fld>
            <a:endParaRPr lang="da-DK"/>
          </a:p>
        </p:txBody>
      </p:sp>
      <p:cxnSp>
        <p:nvCxnSpPr>
          <p:cNvPr id="70" name="Lige forbindelse 69"/>
          <p:cNvCxnSpPr/>
          <p:nvPr/>
        </p:nvCxnSpPr>
        <p:spPr>
          <a:xfrm>
            <a:off x="1648272" y="4616761"/>
            <a:ext cx="0" cy="2403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uppe 29"/>
          <p:cNvGrpSpPr/>
          <p:nvPr/>
        </p:nvGrpSpPr>
        <p:grpSpPr>
          <a:xfrm>
            <a:off x="-7912" y="5592688"/>
            <a:ext cx="3338703" cy="848707"/>
            <a:chOff x="-307564" y="5592688"/>
            <a:chExt cx="3338703" cy="848707"/>
          </a:xfrm>
        </p:grpSpPr>
        <p:sp>
          <p:nvSpPr>
            <p:cNvPr id="27" name="Tekstboks 26"/>
            <p:cNvSpPr txBox="1"/>
            <p:nvPr/>
          </p:nvSpPr>
          <p:spPr>
            <a:xfrm>
              <a:off x="1470202" y="5948678"/>
              <a:ext cx="1560937" cy="4927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200" b="1" u="sng">
                  <a:solidFill>
                    <a:srgbClr val="0070C0"/>
                  </a:solidFill>
                </a:rPr>
                <a:t>Tandplejen </a:t>
              </a:r>
              <a:br>
                <a:rPr lang="da-DK" sz="1200" b="1" u="sng">
                  <a:solidFill>
                    <a:srgbClr val="0070C0"/>
                  </a:solidFill>
                </a:rPr>
              </a:br>
              <a:r>
                <a:rPr lang="da-DK" sz="1200">
                  <a:solidFill>
                    <a:srgbClr val="0070C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Christina Aagren</a:t>
              </a:r>
              <a:endParaRPr lang="da-DK" sz="1200">
                <a:solidFill>
                  <a:srgbClr val="0070C0"/>
                </a:solidFill>
              </a:endParaRPr>
            </a:p>
          </p:txBody>
        </p:sp>
        <p:sp>
          <p:nvSpPr>
            <p:cNvPr id="78" name="Tekstboks 73"/>
            <p:cNvSpPr txBox="1"/>
            <p:nvPr/>
          </p:nvSpPr>
          <p:spPr>
            <a:xfrm>
              <a:off x="-307564" y="5933289"/>
              <a:ext cx="1567376" cy="3234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300" b="1" u="sng">
                  <a:solidFill>
                    <a:srgbClr val="0070C0"/>
                  </a:solidFill>
                </a:rPr>
                <a:t>Administrationen </a:t>
              </a:r>
            </a:p>
          </p:txBody>
        </p:sp>
        <p:cxnSp>
          <p:nvCxnSpPr>
            <p:cNvPr id="43" name="Lige forbindelse 42"/>
            <p:cNvCxnSpPr/>
            <p:nvPr/>
          </p:nvCxnSpPr>
          <p:spPr>
            <a:xfrm flipH="1">
              <a:off x="473911" y="5592688"/>
              <a:ext cx="1894441" cy="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Lige forbindelse 46"/>
            <p:cNvCxnSpPr/>
            <p:nvPr/>
          </p:nvCxnSpPr>
          <p:spPr>
            <a:xfrm>
              <a:off x="2367830" y="5593060"/>
              <a:ext cx="0" cy="29985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Lige forbindelse 48"/>
            <p:cNvCxnSpPr/>
            <p:nvPr/>
          </p:nvCxnSpPr>
          <p:spPr>
            <a:xfrm>
              <a:off x="473911" y="5592688"/>
              <a:ext cx="0" cy="29985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kstboks 50"/>
          <p:cNvSpPr txBox="1"/>
          <p:nvPr/>
        </p:nvSpPr>
        <p:spPr>
          <a:xfrm>
            <a:off x="3553894" y="4926528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Vejledning og rådgivning </a:t>
            </a:r>
            <a:br>
              <a:rPr lang="da-DK" sz="1300" b="1" u="sng" dirty="0">
                <a:solidFill>
                  <a:srgbClr val="0070C0"/>
                </a:solidFill>
                <a:ea typeface="+mn-lt"/>
                <a:cs typeface="+mn-lt"/>
              </a:rPr>
            </a:br>
            <a:r>
              <a:rPr lang="da-DK" sz="13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  <a:endParaRPr lang="da-DK" dirty="0">
              <a:ea typeface="+mn-lt"/>
              <a:cs typeface="+mn-lt"/>
            </a:endParaRPr>
          </a:p>
        </p:txBody>
      </p:sp>
      <p:cxnSp>
        <p:nvCxnSpPr>
          <p:cNvPr id="55" name="Lige forbindelse 54"/>
          <p:cNvCxnSpPr/>
          <p:nvPr/>
        </p:nvCxnSpPr>
        <p:spPr>
          <a:xfrm flipH="1">
            <a:off x="3727977" y="5634689"/>
            <a:ext cx="1894441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>
            <a:off x="5608712" y="5621024"/>
            <a:ext cx="0" cy="29985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Lige forbindelse 59"/>
          <p:cNvCxnSpPr/>
          <p:nvPr/>
        </p:nvCxnSpPr>
        <p:spPr>
          <a:xfrm>
            <a:off x="3733943" y="5623498"/>
            <a:ext cx="0" cy="29985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/>
        </p:nvCxnSpPr>
        <p:spPr>
          <a:xfrm>
            <a:off x="7840960" y="4656584"/>
            <a:ext cx="0" cy="23200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kstboks 66"/>
          <p:cNvSpPr txBox="1"/>
          <p:nvPr/>
        </p:nvSpPr>
        <p:spPr>
          <a:xfrm>
            <a:off x="6477997" y="4916389"/>
            <a:ext cx="2736295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Forebyggelse og særlige indsatser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Anette Nygaard Bang</a:t>
            </a:r>
          </a:p>
        </p:txBody>
      </p:sp>
      <p:cxnSp>
        <p:nvCxnSpPr>
          <p:cNvPr id="68" name="Lige forbindelse 67"/>
          <p:cNvCxnSpPr/>
          <p:nvPr/>
        </p:nvCxnSpPr>
        <p:spPr>
          <a:xfrm flipH="1">
            <a:off x="6946204" y="5623562"/>
            <a:ext cx="1894441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>
            <a:off x="8843143" y="5609897"/>
            <a:ext cx="0" cy="29985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>
            <a:off x="6952170" y="5612371"/>
            <a:ext cx="0" cy="29985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kstboks 73"/>
          <p:cNvSpPr txBox="1"/>
          <p:nvPr/>
        </p:nvSpPr>
        <p:spPr>
          <a:xfrm>
            <a:off x="7901109" y="5948678"/>
            <a:ext cx="1884067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Sundhedsplejen </a:t>
            </a:r>
          </a:p>
        </p:txBody>
      </p:sp>
      <p:sp>
        <p:nvSpPr>
          <p:cNvPr id="75" name="Tekstboks 74"/>
          <p:cNvSpPr txBox="1"/>
          <p:nvPr/>
        </p:nvSpPr>
        <p:spPr>
          <a:xfrm>
            <a:off x="6010136" y="5948678"/>
            <a:ext cx="1884067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Ressourceteamet </a:t>
            </a:r>
          </a:p>
        </p:txBody>
      </p:sp>
      <p:cxnSp>
        <p:nvCxnSpPr>
          <p:cNvPr id="56" name="Lige forbindelse 55"/>
          <p:cNvCxnSpPr/>
          <p:nvPr/>
        </p:nvCxnSpPr>
        <p:spPr>
          <a:xfrm>
            <a:off x="11803990" y="4628248"/>
            <a:ext cx="0" cy="23200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kstboks 65"/>
          <p:cNvSpPr txBox="1"/>
          <p:nvPr/>
        </p:nvSpPr>
        <p:spPr>
          <a:xfrm>
            <a:off x="10655346" y="4932611"/>
            <a:ext cx="2270842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Skoler </a:t>
            </a:r>
          </a:p>
        </p:txBody>
      </p:sp>
      <p:cxnSp>
        <p:nvCxnSpPr>
          <p:cNvPr id="69" name="Lige forbindelse 68"/>
          <p:cNvCxnSpPr/>
          <p:nvPr/>
        </p:nvCxnSpPr>
        <p:spPr>
          <a:xfrm>
            <a:off x="10001200" y="4640606"/>
            <a:ext cx="0" cy="23200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kstboks 72"/>
          <p:cNvSpPr txBox="1"/>
          <p:nvPr/>
        </p:nvSpPr>
        <p:spPr>
          <a:xfrm>
            <a:off x="8921080" y="4932611"/>
            <a:ext cx="2270842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Dagtilbud</a:t>
            </a:r>
          </a:p>
        </p:txBody>
      </p:sp>
      <p:sp>
        <p:nvSpPr>
          <p:cNvPr id="77" name="Rektangel 76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82" name="Rektangel 81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4" name="Rektangel 83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58" name="Gruppe 57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61" name="Lige forbindelse 60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Lige forbindelse 61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ktangel 62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64" name="Lige forbindelse 63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Rektangel 86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</p:spTree>
    <p:extLst>
      <p:ext uri="{BB962C8B-B14F-4D97-AF65-F5344CB8AC3E}">
        <p14:creationId xmlns:p14="http://schemas.microsoft.com/office/powerpoint/2010/main" val="355476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6" name="Rektangel 5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" name="Rektangel 7"/>
          <p:cNvSpPr/>
          <p:nvPr/>
        </p:nvSpPr>
        <p:spPr>
          <a:xfrm>
            <a:off x="9175104" y="3013463"/>
            <a:ext cx="1709624" cy="721419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 for Borgerservice &amp; Digitalisering</a:t>
            </a:r>
            <a:endParaRPr lang="da-DK" sz="130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4" name="Lige forbindelse 13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kstboks 23"/>
          <p:cNvSpPr txBox="1"/>
          <p:nvPr/>
        </p:nvSpPr>
        <p:spPr>
          <a:xfrm>
            <a:off x="2118914" y="6139510"/>
            <a:ext cx="1694778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Osted Børnehus  </a:t>
            </a:r>
          </a:p>
          <a:p>
            <a:r>
              <a:rPr lang="da-DK" sz="1200" dirty="0">
                <a:solidFill>
                  <a:srgbClr val="0070C0"/>
                </a:solidFill>
              </a:rPr>
              <a:t>Anne-Mette Hvas</a:t>
            </a:r>
            <a:endParaRPr lang="da-DK" sz="1200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25" name="Tekstboks 24"/>
          <p:cNvSpPr txBox="1"/>
          <p:nvPr/>
        </p:nvSpPr>
        <p:spPr>
          <a:xfrm>
            <a:off x="5296281" y="4940566"/>
            <a:ext cx="1966159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Lærkereden </a:t>
            </a:r>
          </a:p>
          <a:p>
            <a:r>
              <a:rPr lang="da-DK" sz="1200">
                <a:solidFill>
                  <a:srgbClr val="0070C0"/>
                </a:solidFill>
              </a:rPr>
              <a:t>Rikke </a:t>
            </a:r>
            <a:r>
              <a:rPr lang="da-DK" sz="1200" err="1">
                <a:solidFill>
                  <a:srgbClr val="0070C0"/>
                </a:solidFill>
              </a:rPr>
              <a:t>Kugelmann</a:t>
            </a:r>
            <a:endParaRPr lang="da-DK" sz="1200">
              <a:solidFill>
                <a:srgbClr val="0070C0"/>
              </a:solidFill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5280149" y="6833021"/>
            <a:ext cx="2394490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Børnehuset Skjoldungerne  </a:t>
            </a:r>
          </a:p>
          <a:p>
            <a:r>
              <a:rPr lang="da-DK" sz="1200" dirty="0">
                <a:solidFill>
                  <a:srgbClr val="0070C0"/>
                </a:solidFill>
              </a:rPr>
              <a:t>Lotte Brandt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8136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Børn &amp; Læring </a:t>
            </a:r>
          </a:p>
          <a:p>
            <a:pPr lvl="0" algn="ctr"/>
            <a:endParaRPr lang="da-DK" sz="1600"/>
          </a:p>
          <a:p>
            <a:pPr lvl="0" algn="ctr"/>
            <a:r>
              <a:rPr lang="da-DK" sz="1200"/>
              <a:t>Morten Mygind Jensen</a:t>
            </a:r>
            <a:endParaRPr lang="da-DK" sz="1600"/>
          </a:p>
        </p:txBody>
      </p:sp>
      <p:sp>
        <p:nvSpPr>
          <p:cNvPr id="38" name="Rektangel 37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41" name="Tekstboks 40"/>
          <p:cNvSpPr txBox="1"/>
          <p:nvPr/>
        </p:nvSpPr>
        <p:spPr>
          <a:xfrm>
            <a:off x="2123629" y="6827997"/>
            <a:ext cx="1849449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Børnehuset Solsikken </a:t>
            </a:r>
          </a:p>
          <a:p>
            <a:r>
              <a:rPr lang="da-DK" sz="1200" dirty="0">
                <a:solidFill>
                  <a:srgbClr val="0070C0"/>
                </a:solidFill>
              </a:rPr>
              <a:t>Kristine Källstrøm</a:t>
            </a:r>
          </a:p>
        </p:txBody>
      </p:sp>
      <p:sp>
        <p:nvSpPr>
          <p:cNvPr id="44" name="Tekstboks 43"/>
          <p:cNvSpPr txBox="1"/>
          <p:nvPr/>
        </p:nvSpPr>
        <p:spPr>
          <a:xfrm>
            <a:off x="8533431" y="5505065"/>
            <a:ext cx="2626264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Idrætsinstitutionen Myretuen </a:t>
            </a:r>
          </a:p>
          <a:p>
            <a:r>
              <a:rPr lang="da-DK" sz="1200">
                <a:solidFill>
                  <a:srgbClr val="0070C0"/>
                </a:solidFill>
              </a:rPr>
              <a:t>Randi Alban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kstboks 66"/>
          <p:cNvSpPr txBox="1"/>
          <p:nvPr/>
        </p:nvSpPr>
        <p:spPr>
          <a:xfrm>
            <a:off x="5286810" y="5520680"/>
            <a:ext cx="1906078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Skovvejens Børnehave </a:t>
            </a:r>
          </a:p>
          <a:p>
            <a:r>
              <a:rPr lang="da-DK" sz="1200">
                <a:solidFill>
                  <a:srgbClr val="0070C0"/>
                </a:solidFill>
              </a:rPr>
              <a:t>Bente Brøndsted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5254850" y="6168752"/>
            <a:ext cx="2417787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Møllebjerghave Børnehus</a:t>
            </a:r>
          </a:p>
          <a:p>
            <a:r>
              <a:rPr lang="da-DK" sz="1200">
                <a:solidFill>
                  <a:srgbClr val="0070C0"/>
                </a:solidFill>
              </a:rPr>
              <a:t>Kirsten V. Hansen</a:t>
            </a: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6</a:t>
            </a:fld>
            <a:endParaRPr lang="da-DK"/>
          </a:p>
        </p:txBody>
      </p:sp>
      <p:sp>
        <p:nvSpPr>
          <p:cNvPr id="48" name="Tekstboks 47"/>
          <p:cNvSpPr txBox="1"/>
          <p:nvPr/>
        </p:nvSpPr>
        <p:spPr>
          <a:xfrm>
            <a:off x="2118914" y="7471051"/>
            <a:ext cx="1982810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Børnehuset Tusindfryd  </a:t>
            </a:r>
          </a:p>
          <a:p>
            <a:r>
              <a:rPr lang="da-DK" sz="1200">
                <a:solidFill>
                  <a:srgbClr val="0070C0"/>
                </a:solidFill>
              </a:rPr>
              <a:t>Charlotte Mikkelsen</a:t>
            </a:r>
          </a:p>
        </p:txBody>
      </p:sp>
      <p:sp>
        <p:nvSpPr>
          <p:cNvPr id="80" name="Tekstboks 79"/>
          <p:cNvSpPr txBox="1"/>
          <p:nvPr/>
        </p:nvSpPr>
        <p:spPr>
          <a:xfrm>
            <a:off x="2103134" y="5520680"/>
            <a:ext cx="2232248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Børnehaven Møllehuset </a:t>
            </a:r>
            <a:endParaRPr lang="da-DK" sz="1300" b="1" u="sng">
              <a:solidFill>
                <a:srgbClr val="0070C0"/>
              </a:solidFill>
            </a:endParaRPr>
          </a:p>
          <a:p>
            <a:r>
              <a:rPr lang="da-DK" sz="1200" dirty="0">
                <a:solidFill>
                  <a:srgbClr val="0070C0"/>
                </a:solidFill>
              </a:rPr>
              <a:t>Camilla </a:t>
            </a:r>
            <a:r>
              <a:rPr lang="da-DK" sz="1200">
                <a:solidFill>
                  <a:srgbClr val="0070C0"/>
                </a:solidFill>
              </a:rPr>
              <a:t>Arlofelt</a:t>
            </a:r>
            <a:endParaRPr lang="da-DK" dirty="0" err="1"/>
          </a:p>
        </p:txBody>
      </p:sp>
      <p:sp>
        <p:nvSpPr>
          <p:cNvPr id="81" name="Tekstboks 80"/>
          <p:cNvSpPr txBox="1"/>
          <p:nvPr/>
        </p:nvSpPr>
        <p:spPr>
          <a:xfrm>
            <a:off x="8533431" y="6194633"/>
            <a:ext cx="1561417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Birken Børnehave </a:t>
            </a:r>
          </a:p>
          <a:p>
            <a:r>
              <a:rPr lang="da-DK" sz="1200">
                <a:solidFill>
                  <a:srgbClr val="0070C0"/>
                </a:solidFill>
              </a:rPr>
              <a:t>Guri Baade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8529764" y="4940566"/>
            <a:ext cx="1838794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Børnehuset </a:t>
            </a:r>
            <a:r>
              <a:rPr lang="da-DK" sz="1300" b="1" u="sng" err="1">
                <a:solidFill>
                  <a:srgbClr val="0070C0"/>
                </a:solidFill>
              </a:rPr>
              <a:t>Fjordly</a:t>
            </a:r>
            <a:endParaRPr lang="da-DK" sz="1300" b="1" u="sng">
              <a:solidFill>
                <a:srgbClr val="0070C0"/>
              </a:solidFill>
            </a:endParaRPr>
          </a:p>
          <a:p>
            <a:r>
              <a:rPr lang="da-DK" sz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Niels Friis Ajslev</a:t>
            </a:r>
            <a:endParaRPr lang="da-DK" sz="1200">
              <a:solidFill>
                <a:srgbClr val="0070C0"/>
              </a:solidFill>
            </a:endParaRPr>
          </a:p>
        </p:txBody>
      </p:sp>
      <p:sp>
        <p:nvSpPr>
          <p:cNvPr id="83" name="Tekstboks 82"/>
          <p:cNvSpPr txBox="1"/>
          <p:nvPr/>
        </p:nvSpPr>
        <p:spPr>
          <a:xfrm>
            <a:off x="8535363" y="6855776"/>
            <a:ext cx="1885546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Den Grønne Kile </a:t>
            </a:r>
          </a:p>
          <a:p>
            <a:r>
              <a:rPr lang="da-DK" sz="1200" dirty="0">
                <a:solidFill>
                  <a:srgbClr val="0070C0"/>
                </a:solidFill>
              </a:rPr>
              <a:t>Heidi </a:t>
            </a:r>
            <a:r>
              <a:rPr lang="da-DK" sz="1200" dirty="0" err="1">
                <a:solidFill>
                  <a:srgbClr val="0070C0"/>
                </a:solidFill>
              </a:rPr>
              <a:t>Musial</a:t>
            </a:r>
            <a:r>
              <a:rPr lang="da-DK" sz="1200" dirty="0">
                <a:solidFill>
                  <a:srgbClr val="0070C0"/>
                </a:solidFill>
              </a:rPr>
              <a:t> Hesse</a:t>
            </a:r>
          </a:p>
        </p:txBody>
      </p:sp>
      <p:sp>
        <p:nvSpPr>
          <p:cNvPr id="84" name="Tekstboks 73"/>
          <p:cNvSpPr txBox="1"/>
          <p:nvPr/>
        </p:nvSpPr>
        <p:spPr>
          <a:xfrm>
            <a:off x="8522763" y="7508621"/>
            <a:ext cx="2270842" cy="692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Dagplejen</a:t>
            </a:r>
          </a:p>
          <a:p>
            <a:r>
              <a:rPr lang="da-DK" sz="1200" dirty="0">
                <a:solidFill>
                  <a:srgbClr val="0070C0"/>
                </a:solidFill>
              </a:rPr>
              <a:t>Charlotte Hove</a:t>
            </a:r>
            <a:endParaRPr lang="da-DK" dirty="0"/>
          </a:p>
          <a:p>
            <a:endParaRPr lang="da-DK" sz="1200">
              <a:solidFill>
                <a:srgbClr val="0070C0"/>
              </a:solidFill>
              <a:cs typeface="Calibri"/>
            </a:endParaRPr>
          </a:p>
        </p:txBody>
      </p:sp>
      <p:sp>
        <p:nvSpPr>
          <p:cNvPr id="95" name="Tekstboks 94"/>
          <p:cNvSpPr txBox="1"/>
          <p:nvPr/>
        </p:nvSpPr>
        <p:spPr>
          <a:xfrm>
            <a:off x="7078795" y="4261136"/>
            <a:ext cx="1698269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Dagtilbudsområdet</a:t>
            </a:r>
            <a:endParaRPr lang="da-DK" sz="1200">
              <a:solidFill>
                <a:srgbClr val="0070C0"/>
              </a:solidFill>
            </a:endParaRPr>
          </a:p>
        </p:txBody>
      </p:sp>
      <p:grpSp>
        <p:nvGrpSpPr>
          <p:cNvPr id="45" name="Gruppe 44"/>
          <p:cNvGrpSpPr/>
          <p:nvPr/>
        </p:nvGrpSpPr>
        <p:grpSpPr>
          <a:xfrm>
            <a:off x="3958523" y="4347438"/>
            <a:ext cx="7190211" cy="3486285"/>
            <a:chOff x="3955512" y="4338651"/>
            <a:chExt cx="7190211" cy="3486285"/>
          </a:xfrm>
        </p:grpSpPr>
        <p:cxnSp>
          <p:nvCxnSpPr>
            <p:cNvPr id="34" name="Lige forbindelse 33"/>
            <p:cNvCxnSpPr>
              <a:cxnSpLocks/>
            </p:cNvCxnSpPr>
            <p:nvPr/>
          </p:nvCxnSpPr>
          <p:spPr>
            <a:xfrm flipH="1">
              <a:off x="4583057" y="4338651"/>
              <a:ext cx="17544" cy="348628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Lige forbindelse 72"/>
            <p:cNvCxnSpPr/>
            <p:nvPr/>
          </p:nvCxnSpPr>
          <p:spPr>
            <a:xfrm flipH="1">
              <a:off x="4600600" y="4584576"/>
              <a:ext cx="6545123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Lige forbindelse 53"/>
            <p:cNvCxnSpPr/>
            <p:nvPr/>
          </p:nvCxnSpPr>
          <p:spPr>
            <a:xfrm flipH="1">
              <a:off x="4600600" y="5160640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Lige forbindelse 75"/>
            <p:cNvCxnSpPr/>
            <p:nvPr/>
          </p:nvCxnSpPr>
          <p:spPr>
            <a:xfrm flipH="1">
              <a:off x="4600600" y="6384776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Lige forbindelse 77"/>
            <p:cNvCxnSpPr/>
            <p:nvPr/>
          </p:nvCxnSpPr>
          <p:spPr>
            <a:xfrm flipH="1">
              <a:off x="3955512" y="7824936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Lige forbindelse 97"/>
            <p:cNvCxnSpPr/>
            <p:nvPr/>
          </p:nvCxnSpPr>
          <p:spPr>
            <a:xfrm flipH="1">
              <a:off x="4614829" y="5733657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Lige forbindelse 98"/>
            <p:cNvCxnSpPr/>
            <p:nvPr/>
          </p:nvCxnSpPr>
          <p:spPr>
            <a:xfrm flipH="1">
              <a:off x="4567439" y="7141780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uppe 42"/>
          <p:cNvGrpSpPr/>
          <p:nvPr/>
        </p:nvGrpSpPr>
        <p:grpSpPr>
          <a:xfrm>
            <a:off x="7840960" y="4584576"/>
            <a:ext cx="609600" cy="3267321"/>
            <a:chOff x="8777064" y="4584576"/>
            <a:chExt cx="609600" cy="3240360"/>
          </a:xfrm>
        </p:grpSpPr>
        <p:cxnSp>
          <p:nvCxnSpPr>
            <p:cNvPr id="72" name="Lige forbindelse 71"/>
            <p:cNvCxnSpPr>
              <a:cxnSpLocks/>
            </p:cNvCxnSpPr>
            <p:nvPr/>
          </p:nvCxnSpPr>
          <p:spPr>
            <a:xfrm>
              <a:off x="8777064" y="4584576"/>
              <a:ext cx="0" cy="324036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Lige forbindelse 87"/>
            <p:cNvCxnSpPr/>
            <p:nvPr/>
          </p:nvCxnSpPr>
          <p:spPr>
            <a:xfrm flipH="1">
              <a:off x="8777064" y="5160640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Lige forbindelse 88"/>
            <p:cNvCxnSpPr/>
            <p:nvPr/>
          </p:nvCxnSpPr>
          <p:spPr>
            <a:xfrm flipH="1">
              <a:off x="8777064" y="6384776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Lige forbindelse 89"/>
            <p:cNvCxnSpPr/>
            <p:nvPr/>
          </p:nvCxnSpPr>
          <p:spPr>
            <a:xfrm flipH="1">
              <a:off x="8777064" y="7824936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Lige forbindelse 95"/>
            <p:cNvCxnSpPr/>
            <p:nvPr/>
          </p:nvCxnSpPr>
          <p:spPr>
            <a:xfrm flipH="1">
              <a:off x="8777064" y="5736704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Lige forbindelse 96"/>
            <p:cNvCxnSpPr/>
            <p:nvPr/>
          </p:nvCxnSpPr>
          <p:spPr>
            <a:xfrm flipH="1">
              <a:off x="8777064" y="7117875"/>
              <a:ext cx="60960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2" name="Lige forbindelse 101"/>
          <p:cNvCxnSpPr/>
          <p:nvPr/>
        </p:nvCxnSpPr>
        <p:spPr>
          <a:xfrm>
            <a:off x="11148734" y="4587257"/>
            <a:ext cx="0" cy="35599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" name="Gruppe 102"/>
          <p:cNvGrpSpPr/>
          <p:nvPr/>
        </p:nvGrpSpPr>
        <p:grpSpPr>
          <a:xfrm>
            <a:off x="10145216" y="4940566"/>
            <a:ext cx="2742031" cy="1585204"/>
            <a:chOff x="5411986" y="5612537"/>
            <a:chExt cx="2742031" cy="1585204"/>
          </a:xfrm>
        </p:grpSpPr>
        <p:cxnSp>
          <p:nvCxnSpPr>
            <p:cNvPr id="104" name="Lige forbindelse 103"/>
            <p:cNvCxnSpPr/>
            <p:nvPr/>
          </p:nvCxnSpPr>
          <p:spPr>
            <a:xfrm>
              <a:off x="6415504" y="6087134"/>
              <a:ext cx="0" cy="87676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Tekstboks 74"/>
            <p:cNvSpPr txBox="1"/>
            <p:nvPr/>
          </p:nvSpPr>
          <p:spPr>
            <a:xfrm>
              <a:off x="5411986" y="5612537"/>
              <a:ext cx="2270842" cy="3234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300" b="1" u="sng">
                  <a:solidFill>
                    <a:srgbClr val="0070C0"/>
                  </a:solidFill>
                </a:rPr>
                <a:t>Selvejende Institutioner </a:t>
              </a:r>
            </a:p>
          </p:txBody>
        </p:sp>
        <p:sp>
          <p:nvSpPr>
            <p:cNvPr id="106" name="Tekstboks 89"/>
            <p:cNvSpPr txBox="1"/>
            <p:nvPr/>
          </p:nvSpPr>
          <p:spPr>
            <a:xfrm>
              <a:off x="6479805" y="5905079"/>
              <a:ext cx="1674212" cy="129266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da-DK" sz="1300" u="sng" dirty="0">
                  <a:solidFill>
                    <a:srgbClr val="0070C0"/>
                  </a:solidFill>
                </a:rPr>
                <a:t>Hyllinge Børnehave</a:t>
              </a:r>
            </a:p>
            <a:p>
              <a:r>
                <a:rPr lang="da-DK" sz="1200" dirty="0">
                  <a:solidFill>
                    <a:srgbClr val="0070C0"/>
                  </a:solidFill>
                  <a:cs typeface="Calibri"/>
                </a:rPr>
                <a:t>Nanna </a:t>
              </a:r>
              <a:r>
                <a:rPr lang="da-DK" sz="1200" err="1">
                  <a:solidFill>
                    <a:srgbClr val="0070C0"/>
                  </a:solidFill>
                  <a:cs typeface="Calibri"/>
                </a:rPr>
                <a:t>Djekic</a:t>
              </a:r>
              <a:r>
                <a:rPr lang="da-DK" sz="1200" dirty="0">
                  <a:solidFill>
                    <a:srgbClr val="0070C0"/>
                  </a:solidFill>
                  <a:cs typeface="Calibri"/>
                </a:rPr>
                <a:t> Hermansen</a:t>
              </a:r>
            </a:p>
            <a:p>
              <a:pPr lvl="0">
                <a:lnSpc>
                  <a:spcPct val="150000"/>
                </a:lnSpc>
              </a:pPr>
              <a:r>
                <a:rPr lang="da-DK" sz="1300" u="sng" dirty="0">
                  <a:solidFill>
                    <a:srgbClr val="0070C0"/>
                  </a:solidFill>
                </a:rPr>
                <a:t>Ejby børnehus</a:t>
              </a:r>
              <a:endParaRPr lang="da-DK" sz="1300" u="sng" dirty="0">
                <a:solidFill>
                  <a:srgbClr val="0070C0"/>
                </a:solidFill>
                <a:cs typeface="Calibri"/>
              </a:endParaRPr>
            </a:p>
            <a:p>
              <a:r>
                <a:rPr lang="da-DK" sz="1200" dirty="0">
                  <a:solidFill>
                    <a:srgbClr val="0070C0"/>
                  </a:solidFill>
                </a:rPr>
                <a:t>Charlotte Sønderhave</a:t>
              </a:r>
              <a:endParaRPr lang="da-DK" sz="1200" u="sng">
                <a:solidFill>
                  <a:srgbClr val="0070C0"/>
                </a:solidFill>
                <a:cs typeface="Calibri"/>
              </a:endParaRPr>
            </a:p>
          </p:txBody>
        </p:sp>
      </p:grpSp>
      <p:sp>
        <p:nvSpPr>
          <p:cNvPr id="70" name="Rektangel 69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>
              <a:cs typeface="Calibri"/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6" name="Rektangel 85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93" name="Gruppe 92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107" name="Lige forbindelse 106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Lige forbindelse 107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Rektangel 108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110" name="Lige forbindelse 109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Rektangel 110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  <p:sp>
        <p:nvSpPr>
          <p:cNvPr id="68" name="Tekstboks 24">
            <a:extLst>
              <a:ext uri="{FF2B5EF4-FFF2-40B4-BE49-F238E27FC236}">
                <a16:creationId xmlns:a16="http://schemas.microsoft.com/office/drawing/2014/main" id="{3A0470B6-1275-4BE6-A621-965B996F2A6D}"/>
              </a:ext>
            </a:extLst>
          </p:cNvPr>
          <p:cNvSpPr txBox="1"/>
          <p:nvPr/>
        </p:nvSpPr>
        <p:spPr>
          <a:xfrm>
            <a:off x="2112085" y="4915374"/>
            <a:ext cx="1966159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Lejre Børnehus </a:t>
            </a:r>
          </a:p>
          <a:p>
            <a:r>
              <a:rPr lang="da-DK" sz="1200">
                <a:solidFill>
                  <a:srgbClr val="0070C0"/>
                </a:solidFill>
                <a:cs typeface="Calibri"/>
              </a:rPr>
              <a:t>Charlotte Larsen</a:t>
            </a:r>
          </a:p>
        </p:txBody>
      </p:sp>
      <p:cxnSp>
        <p:nvCxnSpPr>
          <p:cNvPr id="71" name="Lige forbindelse 70">
            <a:extLst>
              <a:ext uri="{FF2B5EF4-FFF2-40B4-BE49-F238E27FC236}">
                <a16:creationId xmlns:a16="http://schemas.microsoft.com/office/drawing/2014/main" id="{3A3AAC8E-B7D5-4101-9DB4-BB1082FC42AC}"/>
              </a:ext>
            </a:extLst>
          </p:cNvPr>
          <p:cNvCxnSpPr/>
          <p:nvPr/>
        </p:nvCxnSpPr>
        <p:spPr>
          <a:xfrm flipH="1">
            <a:off x="4005229" y="5160640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Lige forbindelse 73">
            <a:extLst>
              <a:ext uri="{FF2B5EF4-FFF2-40B4-BE49-F238E27FC236}">
                <a16:creationId xmlns:a16="http://schemas.microsoft.com/office/drawing/2014/main" id="{10047E20-3716-4E8D-B717-A17BD0F2B307}"/>
              </a:ext>
            </a:extLst>
          </p:cNvPr>
          <p:cNvCxnSpPr>
            <a:cxnSpLocks/>
          </p:cNvCxnSpPr>
          <p:nvPr/>
        </p:nvCxnSpPr>
        <p:spPr>
          <a:xfrm flipH="1">
            <a:off x="4005229" y="5733657"/>
            <a:ext cx="59537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Lige forbindelse 86">
            <a:extLst>
              <a:ext uri="{FF2B5EF4-FFF2-40B4-BE49-F238E27FC236}">
                <a16:creationId xmlns:a16="http://schemas.microsoft.com/office/drawing/2014/main" id="{4742E0B2-759B-4471-A757-29A52E16282D}"/>
              </a:ext>
            </a:extLst>
          </p:cNvPr>
          <p:cNvCxnSpPr/>
          <p:nvPr/>
        </p:nvCxnSpPr>
        <p:spPr>
          <a:xfrm flipH="1">
            <a:off x="3960850" y="6386885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Lige forbindelse 78">
            <a:extLst>
              <a:ext uri="{FF2B5EF4-FFF2-40B4-BE49-F238E27FC236}">
                <a16:creationId xmlns:a16="http://schemas.microsoft.com/office/drawing/2014/main" id="{436D0E99-B454-4E86-B834-BE96679487CF}"/>
              </a:ext>
            </a:extLst>
          </p:cNvPr>
          <p:cNvCxnSpPr/>
          <p:nvPr/>
        </p:nvCxnSpPr>
        <p:spPr>
          <a:xfrm flipH="1">
            <a:off x="3958523" y="7138953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kstboks 35">
            <a:extLst>
              <a:ext uri="{FF2B5EF4-FFF2-40B4-BE49-F238E27FC236}">
                <a16:creationId xmlns:a16="http://schemas.microsoft.com/office/drawing/2014/main" id="{72CA146C-3D02-4F15-6246-FD95174EDA6A}"/>
              </a:ext>
            </a:extLst>
          </p:cNvPr>
          <p:cNvSpPr txBox="1"/>
          <p:nvPr/>
        </p:nvSpPr>
        <p:spPr>
          <a:xfrm>
            <a:off x="5292799" y="7466471"/>
            <a:ext cx="2116194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Hvalsø Børnehus</a:t>
            </a:r>
          </a:p>
          <a:p>
            <a:r>
              <a:rPr lang="da-DK" sz="1200" dirty="0">
                <a:solidFill>
                  <a:srgbClr val="0070C0"/>
                </a:solidFill>
              </a:rPr>
              <a:t>Mette Svarrer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CE9EE209-5C4B-3418-4C38-E1F409B8370C}"/>
              </a:ext>
            </a:extLst>
          </p:cNvPr>
          <p:cNvCxnSpPr/>
          <p:nvPr/>
        </p:nvCxnSpPr>
        <p:spPr>
          <a:xfrm flipH="1">
            <a:off x="4586068" y="7833723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2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6" name="Rektangel 5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" name="Rektangel 6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" name="Rektangel 7"/>
          <p:cNvSpPr/>
          <p:nvPr/>
        </p:nvSpPr>
        <p:spPr>
          <a:xfrm>
            <a:off x="9214292" y="3026525"/>
            <a:ext cx="1657373" cy="708357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 for Borgerservice &amp; Digitalisering</a:t>
            </a:r>
            <a:endParaRPr lang="da-DK" sz="130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4" name="Lige forbindelse 13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>
            <a:off x="4600600" y="4338651"/>
            <a:ext cx="2590" cy="48544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38136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Børn &amp; Læring </a:t>
            </a:r>
          </a:p>
          <a:p>
            <a:pPr lvl="0" algn="ctr"/>
            <a:endParaRPr lang="da-DK" sz="1600"/>
          </a:p>
          <a:p>
            <a:pPr lvl="0" algn="ctr"/>
            <a:r>
              <a:rPr lang="da-DK" sz="1200"/>
              <a:t>Morten Mygind Jensen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8" name="Rektangel 37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Lige forbindelse 72"/>
          <p:cNvCxnSpPr/>
          <p:nvPr/>
        </p:nvCxnSpPr>
        <p:spPr>
          <a:xfrm flipH="1">
            <a:off x="4600601" y="4584576"/>
            <a:ext cx="597666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7840960" y="8898892"/>
            <a:ext cx="2987040" cy="511175"/>
          </a:xfrm>
        </p:spPr>
        <p:txBody>
          <a:bodyPr/>
          <a:lstStyle/>
          <a:p>
            <a:fld id="{E348E391-4C3B-4962-81D6-FE85F781EF2F}" type="slidenum">
              <a:rPr lang="da-DK" smtClean="0"/>
              <a:t>7</a:t>
            </a:fld>
            <a:endParaRPr lang="da-DK"/>
          </a:p>
        </p:txBody>
      </p:sp>
      <p:cxnSp>
        <p:nvCxnSpPr>
          <p:cNvPr id="54" name="Lige forbindelse 53"/>
          <p:cNvCxnSpPr/>
          <p:nvPr/>
        </p:nvCxnSpPr>
        <p:spPr>
          <a:xfrm flipH="1">
            <a:off x="4600600" y="5304656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Lige forbindelse 77"/>
          <p:cNvCxnSpPr/>
          <p:nvPr/>
        </p:nvCxnSpPr>
        <p:spPr>
          <a:xfrm flipH="1">
            <a:off x="4600600" y="7896944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Lige forbindelse 92"/>
          <p:cNvCxnSpPr/>
          <p:nvPr/>
        </p:nvCxnSpPr>
        <p:spPr>
          <a:xfrm flipV="1">
            <a:off x="10577264" y="4584576"/>
            <a:ext cx="0" cy="18722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kstboks 94"/>
          <p:cNvSpPr txBox="1"/>
          <p:nvPr/>
        </p:nvSpPr>
        <p:spPr>
          <a:xfrm>
            <a:off x="7006787" y="4261136"/>
            <a:ext cx="1698269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Skoleområdet</a:t>
            </a:r>
            <a:endParaRPr lang="da-DK" sz="1200">
              <a:solidFill>
                <a:srgbClr val="0070C0"/>
              </a:solidFill>
            </a:endParaRPr>
          </a:p>
        </p:txBody>
      </p:sp>
      <p:sp>
        <p:nvSpPr>
          <p:cNvPr id="62" name="Tekstboks 61"/>
          <p:cNvSpPr txBox="1"/>
          <p:nvPr/>
        </p:nvSpPr>
        <p:spPr>
          <a:xfrm>
            <a:off x="8201000" y="6016058"/>
            <a:ext cx="1694778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Bramsnæsvigskolen  </a:t>
            </a:r>
          </a:p>
          <a:p>
            <a:r>
              <a:rPr lang="da-DK" sz="1200">
                <a:solidFill>
                  <a:srgbClr val="0070C0"/>
                </a:solidFill>
              </a:rPr>
              <a:t>Vibeke H. Larsen</a:t>
            </a:r>
          </a:p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Bramsnæsvig SFO</a:t>
            </a:r>
          </a:p>
          <a:p>
            <a:r>
              <a:rPr lang="da-DK" sz="1200">
                <a:solidFill>
                  <a:srgbClr val="0070C0"/>
                </a:solidFill>
              </a:rPr>
              <a:t>Michael Bengt Iversen</a:t>
            </a:r>
            <a:endParaRPr lang="da-DK" sz="1200">
              <a:solidFill>
                <a:srgbClr val="0070C0"/>
              </a:solidFill>
              <a:cs typeface="Calibri"/>
            </a:endParaRPr>
          </a:p>
        </p:txBody>
      </p:sp>
      <p:sp>
        <p:nvSpPr>
          <p:cNvPr id="63" name="Tekstboks 62"/>
          <p:cNvSpPr txBox="1"/>
          <p:nvPr/>
        </p:nvSpPr>
        <p:spPr>
          <a:xfrm>
            <a:off x="5234098" y="7295488"/>
            <a:ext cx="1711819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Hvalsø  Skole </a:t>
            </a:r>
          </a:p>
          <a:p>
            <a:r>
              <a:rPr lang="da-DK" sz="1200">
                <a:solidFill>
                  <a:srgbClr val="0070C0"/>
                </a:solidFill>
              </a:rPr>
              <a:t>Lars Hansson</a:t>
            </a:r>
          </a:p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Hvalsø SFO</a:t>
            </a:r>
          </a:p>
          <a:p>
            <a:pPr lvl="0"/>
            <a:r>
              <a:rPr lang="da-DK" sz="1200">
                <a:solidFill>
                  <a:srgbClr val="0070C0"/>
                </a:solidFill>
              </a:rPr>
              <a:t>Luna M. Kobbernagel</a:t>
            </a:r>
          </a:p>
        </p:txBody>
      </p:sp>
      <p:sp>
        <p:nvSpPr>
          <p:cNvPr id="64" name="Tekstboks 63"/>
          <p:cNvSpPr txBox="1"/>
          <p:nvPr/>
        </p:nvSpPr>
        <p:spPr>
          <a:xfrm>
            <a:off x="5255407" y="8570408"/>
            <a:ext cx="1561417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Allerslev  Skole  </a:t>
            </a:r>
          </a:p>
          <a:p>
            <a:r>
              <a:rPr lang="da-DK" sz="1200">
                <a:solidFill>
                  <a:srgbClr val="0070C0"/>
                </a:solidFill>
              </a:rPr>
              <a:t>Annette Bønlykke</a:t>
            </a:r>
          </a:p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Allerslev  SFO </a:t>
            </a:r>
          </a:p>
          <a:p>
            <a:pPr lvl="0"/>
            <a:r>
              <a:rPr lang="da-DK" sz="1200">
                <a:solidFill>
                  <a:srgbClr val="0070C0"/>
                </a:solidFill>
              </a:rPr>
              <a:t>Margit Askevig</a:t>
            </a:r>
          </a:p>
        </p:txBody>
      </p:sp>
      <p:sp>
        <p:nvSpPr>
          <p:cNvPr id="65" name="Tekstboks 64"/>
          <p:cNvSpPr txBox="1"/>
          <p:nvPr/>
        </p:nvSpPr>
        <p:spPr>
          <a:xfrm>
            <a:off x="8197319" y="7392888"/>
            <a:ext cx="1561417" cy="1177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Kr. Hyllinge  Skole </a:t>
            </a:r>
          </a:p>
          <a:p>
            <a:r>
              <a:rPr lang="da-DK" sz="1200">
                <a:solidFill>
                  <a:srgbClr val="0070C0"/>
                </a:solidFill>
              </a:rPr>
              <a:t>Jakob Sjørslev</a:t>
            </a:r>
            <a:endParaRPr lang="da-DK" sz="1200">
              <a:solidFill>
                <a:srgbClr val="0070C0"/>
              </a:solidFill>
              <a:cs typeface="Calibri"/>
            </a:endParaRPr>
          </a:p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Kr. Hyllinge  SFO</a:t>
            </a:r>
          </a:p>
          <a:p>
            <a:pPr lvl="0"/>
            <a:r>
              <a:rPr lang="da-DK" sz="1200">
                <a:solidFill>
                  <a:srgbClr val="0070C0"/>
                </a:solidFill>
              </a:rPr>
              <a:t>Ronnie Hansen</a:t>
            </a:r>
          </a:p>
          <a:p>
            <a:pPr algn="ctr"/>
            <a:endParaRPr lang="da-DK" sz="1200">
              <a:solidFill>
                <a:srgbClr val="0070C0"/>
              </a:solidFill>
            </a:endParaRPr>
          </a:p>
        </p:txBody>
      </p:sp>
      <p:sp>
        <p:nvSpPr>
          <p:cNvPr id="66" name="Tekstboks 65"/>
          <p:cNvSpPr txBox="1"/>
          <p:nvPr/>
        </p:nvSpPr>
        <p:spPr>
          <a:xfrm>
            <a:off x="5234099" y="5967986"/>
            <a:ext cx="1728230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Kr. Saaby  Skole </a:t>
            </a:r>
          </a:p>
          <a:p>
            <a:r>
              <a:rPr lang="da-DK" sz="1200">
                <a:solidFill>
                  <a:srgbClr val="0070C0"/>
                </a:solidFill>
              </a:rPr>
              <a:t>Sigrid Høgh–</a:t>
            </a:r>
            <a:r>
              <a:rPr lang="da-DK" sz="1200" err="1">
                <a:solidFill>
                  <a:srgbClr val="0070C0"/>
                </a:solidFill>
              </a:rPr>
              <a:t>Lefholm</a:t>
            </a:r>
            <a:endParaRPr lang="da-DK" sz="1200">
              <a:solidFill>
                <a:srgbClr val="0070C0"/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Kr. Saaby  SFO</a:t>
            </a:r>
            <a:endParaRPr lang="da-DK" sz="1300" b="1" u="sng"/>
          </a:p>
          <a:p>
            <a:pPr lvl="0"/>
            <a:r>
              <a:rPr lang="da-DK" sz="1200">
                <a:solidFill>
                  <a:srgbClr val="0070C0"/>
                </a:solidFill>
              </a:rPr>
              <a:t>Mikael Ralf Larsen</a:t>
            </a:r>
          </a:p>
        </p:txBody>
      </p:sp>
      <p:sp>
        <p:nvSpPr>
          <p:cNvPr id="68" name="Tekstboks 67"/>
          <p:cNvSpPr txBox="1"/>
          <p:nvPr/>
        </p:nvSpPr>
        <p:spPr>
          <a:xfrm>
            <a:off x="11167864" y="6166091"/>
            <a:ext cx="1406746" cy="892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 dirty="0">
                <a:solidFill>
                  <a:srgbClr val="0070C0"/>
                </a:solidFill>
              </a:rPr>
              <a:t>Specialskolen Firkløverskolen </a:t>
            </a:r>
          </a:p>
          <a:p>
            <a:r>
              <a:rPr lang="da-DK" sz="1200" dirty="0">
                <a:solidFill>
                  <a:srgbClr val="0070C0"/>
                </a:solidFill>
                <a:latin typeface="Calibri"/>
                <a:cs typeface="Calibri"/>
              </a:rPr>
              <a:t>Vibeke Karstoft Hansen</a:t>
            </a:r>
            <a:endParaRPr lang="da-DK" sz="1200" dirty="0">
              <a:solidFill>
                <a:srgbClr val="0070C0"/>
              </a:solidFill>
              <a:cs typeface="Times New Roman"/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5234099" y="4815858"/>
            <a:ext cx="1474030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Osted  Skole </a:t>
            </a:r>
          </a:p>
          <a:p>
            <a:r>
              <a:rPr lang="da-DK" sz="1200">
                <a:solidFill>
                  <a:srgbClr val="0070C0"/>
                </a:solidFill>
              </a:rPr>
              <a:t>Jim Kehlet</a:t>
            </a:r>
          </a:p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Osted SFO</a:t>
            </a:r>
            <a:endParaRPr lang="da-DK" sz="1300" b="1" u="sng">
              <a:solidFill>
                <a:srgbClr val="0070C0"/>
              </a:solidFill>
              <a:cs typeface="Calibri"/>
            </a:endParaRPr>
          </a:p>
          <a:p>
            <a:pPr lvl="0"/>
            <a:r>
              <a:rPr lang="da-DK" sz="1200">
                <a:solidFill>
                  <a:srgbClr val="0070C0"/>
                </a:solidFill>
              </a:rPr>
              <a:t>Sandra Nøk Nielsen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8197319" y="4772889"/>
            <a:ext cx="1913731" cy="99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Trællerupskolen</a:t>
            </a:r>
          </a:p>
          <a:p>
            <a:r>
              <a:rPr lang="da-DK" sz="1200">
                <a:solidFill>
                  <a:srgbClr val="0070C0"/>
                </a:solidFill>
              </a:rPr>
              <a:t>Charlotte Kiellberg</a:t>
            </a:r>
          </a:p>
          <a:p>
            <a:pPr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Trællerup SFO</a:t>
            </a:r>
          </a:p>
          <a:p>
            <a:r>
              <a:rPr lang="da-DK" sz="1200">
                <a:solidFill>
                  <a:srgbClr val="0070C0"/>
                </a:solidFill>
              </a:rPr>
              <a:t>Kenneth Victor Jeppesen</a:t>
            </a:r>
          </a:p>
        </p:txBody>
      </p:sp>
      <p:sp>
        <p:nvSpPr>
          <p:cNvPr id="75" name="Tekstboks 88"/>
          <p:cNvSpPr txBox="1"/>
          <p:nvPr/>
        </p:nvSpPr>
        <p:spPr>
          <a:xfrm>
            <a:off x="11187536" y="4908611"/>
            <a:ext cx="20074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1300" b="1" u="sng">
                <a:solidFill>
                  <a:srgbClr val="0070C0"/>
                </a:solidFill>
              </a:rPr>
              <a:t>Ungdomsskolen</a:t>
            </a:r>
          </a:p>
          <a:p>
            <a:pPr lvl="0"/>
            <a:r>
              <a:rPr lang="da-DK" sz="1200">
                <a:solidFill>
                  <a:srgbClr val="0070C0"/>
                </a:solidFill>
              </a:rPr>
              <a:t>Per Rønde</a:t>
            </a:r>
          </a:p>
        </p:txBody>
      </p:sp>
      <p:cxnSp>
        <p:nvCxnSpPr>
          <p:cNvPr id="72" name="Lige forbindelse 71"/>
          <p:cNvCxnSpPr/>
          <p:nvPr/>
        </p:nvCxnSpPr>
        <p:spPr>
          <a:xfrm flipH="1">
            <a:off x="7552928" y="4584576"/>
            <a:ext cx="5180" cy="33123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Lige forbindelse 87"/>
          <p:cNvCxnSpPr/>
          <p:nvPr/>
        </p:nvCxnSpPr>
        <p:spPr>
          <a:xfrm flipH="1">
            <a:off x="7558108" y="5304656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Lige forbindelse 89"/>
          <p:cNvCxnSpPr/>
          <p:nvPr/>
        </p:nvCxnSpPr>
        <p:spPr>
          <a:xfrm flipH="1">
            <a:off x="7552928" y="7896944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Lige forbindelse 90"/>
          <p:cNvCxnSpPr/>
          <p:nvPr/>
        </p:nvCxnSpPr>
        <p:spPr>
          <a:xfrm flipH="1">
            <a:off x="10577264" y="5197152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Lige forbindelse 96"/>
          <p:cNvCxnSpPr/>
          <p:nvPr/>
        </p:nvCxnSpPr>
        <p:spPr>
          <a:xfrm flipH="1">
            <a:off x="4600600" y="6464413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Lige forbindelse 97"/>
          <p:cNvCxnSpPr/>
          <p:nvPr/>
        </p:nvCxnSpPr>
        <p:spPr>
          <a:xfrm flipH="1">
            <a:off x="4624499" y="9193088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Lige forbindelse 98"/>
          <p:cNvCxnSpPr/>
          <p:nvPr/>
        </p:nvCxnSpPr>
        <p:spPr>
          <a:xfrm flipH="1">
            <a:off x="7552928" y="6464413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Lige forbindelse 99"/>
          <p:cNvCxnSpPr/>
          <p:nvPr/>
        </p:nvCxnSpPr>
        <p:spPr>
          <a:xfrm flipH="1">
            <a:off x="10575204" y="6456784"/>
            <a:ext cx="609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ktangel 52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69" name="Rektangel 68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76" name="Rektangel 75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55" name="Gruppe 54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56" name="Lige forbindelse 55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Lige forbindelse 56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ktangel 57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59" name="Lige forbindelse 58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Rektangel 79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</p:spTree>
    <p:extLst>
      <p:ext uri="{BB962C8B-B14F-4D97-AF65-F5344CB8AC3E}">
        <p14:creationId xmlns:p14="http://schemas.microsoft.com/office/powerpoint/2010/main" val="299050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74140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Job &amp; Social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9214292" y="3026525"/>
            <a:ext cx="1657373" cy="708357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/>
              <a:t>Center for Borgerservice &amp; Digitalisering</a:t>
            </a:r>
            <a:endParaRPr lang="da-DK" sz="130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2" name="Rektangel 11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7" name="Lige forbindelse 16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boks 25"/>
          <p:cNvSpPr txBox="1"/>
          <p:nvPr/>
        </p:nvSpPr>
        <p:spPr>
          <a:xfrm>
            <a:off x="5282086" y="4872608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Teknisk Drift 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Søren Holst Poulsen</a:t>
            </a:r>
          </a:p>
        </p:txBody>
      </p:sp>
      <p:sp>
        <p:nvSpPr>
          <p:cNvPr id="27" name="Tekstboks 26"/>
          <p:cNvSpPr txBox="1"/>
          <p:nvPr/>
        </p:nvSpPr>
        <p:spPr>
          <a:xfrm>
            <a:off x="9137104" y="4896739"/>
            <a:ext cx="2270842" cy="508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Ejendomme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Dorte Søndergaard</a:t>
            </a:r>
          </a:p>
        </p:txBody>
      </p:sp>
      <p:cxnSp>
        <p:nvCxnSpPr>
          <p:cNvPr id="28" name="Lige forbindelse 27"/>
          <p:cNvCxnSpPr/>
          <p:nvPr/>
        </p:nvCxnSpPr>
        <p:spPr>
          <a:xfrm flipH="1">
            <a:off x="3016424" y="4645951"/>
            <a:ext cx="727280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3035858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>
            <a:off x="6400800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10289232" y="4645951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6400800" y="4338651"/>
            <a:ext cx="0" cy="3073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ktangel 33"/>
          <p:cNvSpPr/>
          <p:nvPr/>
        </p:nvSpPr>
        <p:spPr>
          <a:xfrm>
            <a:off x="56138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 b="1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Service &amp; Ejendomme</a:t>
            </a:r>
            <a:r>
              <a:rPr lang="da-DK" sz="1600"/>
              <a:t> </a:t>
            </a:r>
          </a:p>
          <a:p>
            <a:pPr lvl="0" algn="ctr"/>
            <a:endParaRPr lang="da-DK" sz="1200"/>
          </a:p>
          <a:p>
            <a:pPr lvl="0" algn="ctr"/>
            <a:r>
              <a:rPr lang="da-DK" sz="1200"/>
              <a:t>Jessie Lynggaard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5" name="Rektangel 34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8</a:t>
            </a:fld>
            <a:endParaRPr lang="da-DK"/>
          </a:p>
        </p:txBody>
      </p:sp>
      <p:grpSp>
        <p:nvGrpSpPr>
          <p:cNvPr id="7" name="Gruppe 6"/>
          <p:cNvGrpSpPr/>
          <p:nvPr/>
        </p:nvGrpSpPr>
        <p:grpSpPr>
          <a:xfrm>
            <a:off x="2075109" y="4896739"/>
            <a:ext cx="3173563" cy="1770569"/>
            <a:chOff x="3304456" y="4872608"/>
            <a:chExt cx="3173563" cy="1770569"/>
          </a:xfrm>
        </p:grpSpPr>
        <p:sp>
          <p:nvSpPr>
            <p:cNvPr id="25" name="Tekstboks 24"/>
            <p:cNvSpPr txBox="1"/>
            <p:nvPr/>
          </p:nvSpPr>
          <p:spPr>
            <a:xfrm>
              <a:off x="3304456" y="4872608"/>
              <a:ext cx="2270842" cy="508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300" b="1" u="sng">
                  <a:solidFill>
                    <a:srgbClr val="0070C0"/>
                  </a:solidFill>
                </a:rPr>
                <a:t>Samordnet Rengøring  </a:t>
              </a:r>
            </a:p>
            <a:p>
              <a:pPr algn="ctr"/>
              <a:r>
                <a:rPr lang="da-DK" sz="1200">
                  <a:solidFill>
                    <a:srgbClr val="0070C0"/>
                  </a:solidFill>
                </a:rPr>
                <a:t>Dorte Søndergaard</a:t>
              </a:r>
            </a:p>
          </p:txBody>
        </p:sp>
        <p:cxnSp>
          <p:nvCxnSpPr>
            <p:cNvPr id="45" name="Lige forbindelse 44"/>
            <p:cNvCxnSpPr/>
            <p:nvPr/>
          </p:nvCxnSpPr>
          <p:spPr>
            <a:xfrm>
              <a:off x="4268289" y="5422523"/>
              <a:ext cx="0" cy="122065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kstboks 45"/>
            <p:cNvSpPr txBox="1"/>
            <p:nvPr/>
          </p:nvSpPr>
          <p:spPr>
            <a:xfrm>
              <a:off x="4412305" y="5350515"/>
              <a:ext cx="2065714" cy="124649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da-DK" sz="1300" u="sng">
                  <a:solidFill>
                    <a:srgbClr val="0070C0"/>
                  </a:solidFill>
                </a:rPr>
                <a:t>Område 1 </a:t>
              </a:r>
            </a:p>
            <a:p>
              <a:pPr lvl="0">
                <a:lnSpc>
                  <a:spcPct val="150000"/>
                </a:lnSpc>
              </a:pPr>
              <a:r>
                <a:rPr lang="da-DK" sz="1200">
                  <a:solidFill>
                    <a:srgbClr val="0070C0"/>
                  </a:solidFill>
                </a:rPr>
                <a:t>Jeanette Vive</a:t>
              </a:r>
            </a:p>
            <a:p>
              <a:pPr lvl="0">
                <a:lnSpc>
                  <a:spcPct val="150000"/>
                </a:lnSpc>
              </a:pPr>
              <a:r>
                <a:rPr lang="da-DK" sz="1300" u="sng">
                  <a:solidFill>
                    <a:srgbClr val="0070C0"/>
                  </a:solidFill>
                </a:rPr>
                <a:t>Område 2</a:t>
              </a:r>
              <a:endParaRPr lang="da-DK" sz="1300" u="sng">
                <a:solidFill>
                  <a:srgbClr val="0070C0"/>
                </a:solidFill>
                <a:cs typeface="Calibri"/>
              </a:endParaRPr>
            </a:p>
            <a:p>
              <a:pPr>
                <a:lnSpc>
                  <a:spcPct val="150000"/>
                </a:lnSpc>
              </a:pPr>
              <a:r>
                <a:rPr lang="da-DK" sz="1200">
                  <a:solidFill>
                    <a:srgbClr val="0070C0"/>
                  </a:solidFill>
                </a:rPr>
                <a:t>Karen Holst Aaby</a:t>
              </a:r>
            </a:p>
          </p:txBody>
        </p:sp>
      </p:grpSp>
      <p:cxnSp>
        <p:nvCxnSpPr>
          <p:cNvPr id="47" name="Lige forbindelse 46"/>
          <p:cNvCxnSpPr/>
          <p:nvPr/>
        </p:nvCxnSpPr>
        <p:spPr>
          <a:xfrm flipH="1">
            <a:off x="5392688" y="5380714"/>
            <a:ext cx="22322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5392688" y="538071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>
            <a:off x="7624936" y="5380714"/>
            <a:ext cx="0" cy="157546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uppe 32"/>
          <p:cNvGrpSpPr/>
          <p:nvPr/>
        </p:nvGrpSpPr>
        <p:grpSpPr>
          <a:xfrm>
            <a:off x="4314899" y="5664696"/>
            <a:ext cx="3238029" cy="2805703"/>
            <a:chOff x="4489998" y="5664696"/>
            <a:chExt cx="3238029" cy="2805703"/>
          </a:xfrm>
        </p:grpSpPr>
        <p:sp>
          <p:nvSpPr>
            <p:cNvPr id="50" name="Tekstboks 49"/>
            <p:cNvSpPr txBox="1"/>
            <p:nvPr/>
          </p:nvSpPr>
          <p:spPr>
            <a:xfrm>
              <a:off x="4489998" y="5664696"/>
              <a:ext cx="2270842" cy="508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300" b="1" u="sng">
                  <a:solidFill>
                    <a:srgbClr val="0070C0"/>
                  </a:solidFill>
                </a:rPr>
                <a:t>Vej &amp; Park </a:t>
              </a:r>
            </a:p>
            <a:p>
              <a:pPr algn="ctr"/>
              <a:r>
                <a:rPr lang="da-DK" sz="1200">
                  <a:solidFill>
                    <a:srgbClr val="0070C0"/>
                  </a:solidFill>
                </a:rPr>
                <a:t>Søren Holst Poulsen</a:t>
              </a:r>
            </a:p>
          </p:txBody>
        </p:sp>
        <p:cxnSp>
          <p:nvCxnSpPr>
            <p:cNvPr id="51" name="Lige forbindelse 50"/>
            <p:cNvCxnSpPr/>
            <p:nvPr/>
          </p:nvCxnSpPr>
          <p:spPr>
            <a:xfrm>
              <a:off x="5518297" y="6200997"/>
              <a:ext cx="0" cy="212799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kstboks 51"/>
            <p:cNvSpPr txBox="1"/>
            <p:nvPr/>
          </p:nvSpPr>
          <p:spPr>
            <a:xfrm>
              <a:off x="5662313" y="6056981"/>
              <a:ext cx="2065714" cy="241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da-DK" sz="1300" u="sng">
                  <a:solidFill>
                    <a:srgbClr val="0070C0"/>
                  </a:solidFill>
                </a:rPr>
                <a:t>Administration</a:t>
              </a:r>
            </a:p>
            <a:p>
              <a:pPr lvl="0">
                <a:lnSpc>
                  <a:spcPct val="150000"/>
                </a:lnSpc>
              </a:pPr>
              <a:r>
                <a:rPr lang="da-DK" sz="1200">
                  <a:solidFill>
                    <a:srgbClr val="0070C0"/>
                  </a:solidFill>
                </a:rPr>
                <a:t>Søren Holst Poulsen</a:t>
              </a:r>
            </a:p>
            <a:p>
              <a:pPr lvl="0">
                <a:lnSpc>
                  <a:spcPct val="150000"/>
                </a:lnSpc>
              </a:pPr>
              <a:r>
                <a:rPr lang="da-DK" sz="1300" u="sng">
                  <a:solidFill>
                    <a:srgbClr val="0070C0"/>
                  </a:solidFill>
                </a:rPr>
                <a:t>Anlæg</a:t>
              </a:r>
            </a:p>
            <a:p>
              <a:pPr lvl="0">
                <a:lnSpc>
                  <a:spcPct val="150000"/>
                </a:lnSpc>
              </a:pPr>
              <a:r>
                <a:rPr lang="da-DK" sz="1200">
                  <a:solidFill>
                    <a:srgbClr val="0070C0"/>
                  </a:solidFill>
                </a:rPr>
                <a:t>Mads Strand Olsen</a:t>
              </a:r>
            </a:p>
            <a:p>
              <a:pPr lvl="0">
                <a:lnSpc>
                  <a:spcPct val="150000"/>
                </a:lnSpc>
              </a:pPr>
              <a:r>
                <a:rPr lang="da-DK" sz="1300" u="sng">
                  <a:solidFill>
                    <a:srgbClr val="0070C0"/>
                  </a:solidFill>
                </a:rPr>
                <a:t>Grønne områder</a:t>
              </a:r>
            </a:p>
            <a:p>
              <a:pPr lvl="0">
                <a:lnSpc>
                  <a:spcPct val="150000"/>
                </a:lnSpc>
              </a:pPr>
              <a:r>
                <a:rPr lang="da-DK" sz="1200">
                  <a:solidFill>
                    <a:srgbClr val="0070C0"/>
                  </a:solidFill>
                </a:rPr>
                <a:t>Jacob Mohr Markmann</a:t>
              </a:r>
            </a:p>
            <a:p>
              <a:pPr>
                <a:lnSpc>
                  <a:spcPct val="150000"/>
                </a:lnSpc>
              </a:pPr>
              <a:r>
                <a:rPr lang="da-DK" sz="1200" u="sng">
                  <a:solidFill>
                    <a:srgbClr val="0070C0"/>
                  </a:solidFill>
                </a:rPr>
                <a:t>Værksted</a:t>
              </a:r>
              <a:br>
                <a:rPr lang="da-DK" sz="1200" u="sng">
                  <a:solidFill>
                    <a:srgbClr val="0070C0"/>
                  </a:solidFill>
                </a:rPr>
              </a:br>
              <a:r>
                <a:rPr lang="da-DK" sz="1200">
                  <a:solidFill>
                    <a:srgbClr val="0070C0"/>
                  </a:solidFill>
                </a:rPr>
                <a:t>Søren Holst Poulsen</a:t>
              </a:r>
            </a:p>
          </p:txBody>
        </p:sp>
      </p:grpSp>
      <p:sp>
        <p:nvSpPr>
          <p:cNvPr id="54" name="Rektangel 53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  <a:endParaRPr lang="da-DK"/>
          </a:p>
        </p:txBody>
      </p:sp>
      <p:sp>
        <p:nvSpPr>
          <p:cNvPr id="58" name="Rektangel 57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60" name="Rektangel 59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63" name="Gruppe 62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64" name="Lige forbindelse 63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Lige forbindelse 64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ktangel 65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67" name="Lige forbindelse 66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Rektangel 67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  <p:sp>
        <p:nvSpPr>
          <p:cNvPr id="3" name="Tekstboks 25">
            <a:extLst>
              <a:ext uri="{FF2B5EF4-FFF2-40B4-BE49-F238E27FC236}">
                <a16:creationId xmlns:a16="http://schemas.microsoft.com/office/drawing/2014/main" id="{40BF6A08-C8CF-AB09-6DFB-81758135986D}"/>
              </a:ext>
            </a:extLst>
          </p:cNvPr>
          <p:cNvSpPr txBox="1"/>
          <p:nvPr/>
        </p:nvSpPr>
        <p:spPr>
          <a:xfrm>
            <a:off x="7744804" y="5383310"/>
            <a:ext cx="1623954" cy="1246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r>
              <a:rPr lang="da-DK" sz="1300" b="1" u="sng">
                <a:solidFill>
                  <a:srgbClr val="0070C0"/>
                </a:solidFill>
              </a:rPr>
              <a:t>Teknisk Service </a:t>
            </a:r>
            <a:endParaRPr lang="da-DK"/>
          </a:p>
          <a:p>
            <a:r>
              <a:rPr lang="da-DK" sz="1200">
                <a:solidFill>
                  <a:srgbClr val="0070C0"/>
                </a:solidFill>
              </a:rPr>
              <a:t>Jan Forsberg</a:t>
            </a:r>
            <a:endParaRPr lang="da-DK" sz="1200">
              <a:solidFill>
                <a:srgbClr val="0070C0"/>
              </a:solidFill>
              <a:cs typeface="Calibri"/>
            </a:endParaRPr>
          </a:p>
          <a:p>
            <a:endParaRPr lang="da-DK" sz="1200">
              <a:solidFill>
                <a:srgbClr val="0070C0"/>
              </a:solidFill>
              <a:cs typeface="Calibri"/>
            </a:endParaRPr>
          </a:p>
          <a:p>
            <a:r>
              <a:rPr lang="da-DK" sz="1200" u="sng">
                <a:solidFill>
                  <a:srgbClr val="0070C0"/>
                </a:solidFill>
                <a:cs typeface="Calibri"/>
              </a:rPr>
              <a:t>Team Børn &amp; Unge</a:t>
            </a:r>
          </a:p>
          <a:p>
            <a:r>
              <a:rPr lang="da-DK" sz="1200" u="sng">
                <a:solidFill>
                  <a:srgbClr val="0070C0"/>
                </a:solidFill>
                <a:cs typeface="Calibri"/>
              </a:rPr>
              <a:t>Team Fritid &amp; Ældre</a:t>
            </a:r>
          </a:p>
          <a:p>
            <a:pPr algn="ctr"/>
            <a:endParaRPr lang="da-DK" sz="1200">
              <a:solidFill>
                <a:srgbClr val="0070C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146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811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Kultur &amp; Fritid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9" name="Rektangel 8"/>
          <p:cNvSpPr/>
          <p:nvPr/>
        </p:nvSpPr>
        <p:spPr>
          <a:xfrm>
            <a:off x="38136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Børn &amp; Læring 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0" name="Rektangel 9"/>
          <p:cNvSpPr/>
          <p:nvPr/>
        </p:nvSpPr>
        <p:spPr>
          <a:xfrm>
            <a:off x="9214292" y="3026525"/>
            <a:ext cx="1670436" cy="708357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r>
              <a:rPr lang="da-DK" sz="1300" dirty="0"/>
              <a:t>Center for Borgerservice &amp; Digitalisering</a:t>
            </a:r>
            <a:endParaRPr lang="da-DK" sz="1300" dirty="0">
              <a:cs typeface="Calibri"/>
            </a:endParaRP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11" name="Rektangel 10"/>
          <p:cNvSpPr/>
          <p:nvPr/>
        </p:nvSpPr>
        <p:spPr>
          <a:xfrm>
            <a:off x="11014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3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Teknik &amp; Miljø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cxnSp>
        <p:nvCxnSpPr>
          <p:cNvPr id="16" name="Lige forbindelse 15"/>
          <p:cNvCxnSpPr/>
          <p:nvPr/>
        </p:nvCxnSpPr>
        <p:spPr>
          <a:xfrm flipH="1">
            <a:off x="898630" y="2640360"/>
            <a:ext cx="109053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64008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11790767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928192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28004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46006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82010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10001200" y="2640360"/>
            <a:ext cx="0" cy="37183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 flipH="1">
            <a:off x="8273008" y="4279796"/>
            <a:ext cx="4559" cy="3649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20134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Velfærd &amp; Omsorg</a:t>
            </a:r>
          </a:p>
          <a:p>
            <a:pPr lvl="0" algn="ctr"/>
            <a:endParaRPr lang="da-DK" sz="16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4" name="Rektangel 33"/>
          <p:cNvSpPr/>
          <p:nvPr/>
        </p:nvSpPr>
        <p:spPr>
          <a:xfrm>
            <a:off x="7414092" y="3000400"/>
            <a:ext cx="1578996" cy="1310546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 b="1"/>
              <a:t>Center for </a:t>
            </a:r>
          </a:p>
          <a:p>
            <a:pPr lvl="0" algn="ctr"/>
            <a:r>
              <a:rPr lang="da-DK" sz="1600" b="1"/>
              <a:t>Job &amp; Social </a:t>
            </a:r>
          </a:p>
          <a:p>
            <a:pPr lvl="0" algn="ctr"/>
            <a:endParaRPr lang="da-DK" sz="1600"/>
          </a:p>
          <a:p>
            <a:pPr algn="ctr"/>
            <a:r>
              <a:rPr lang="da-DK" sz="1200"/>
              <a:t>Nicolaj Drøschler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35" name="Rektangel 34"/>
          <p:cNvSpPr/>
          <p:nvPr/>
        </p:nvSpPr>
        <p:spPr>
          <a:xfrm>
            <a:off x="5613892" y="3000400"/>
            <a:ext cx="1578996" cy="73448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algn="ctr"/>
            <a:endParaRPr lang="da-DK" sz="1300"/>
          </a:p>
          <a:p>
            <a:pPr algn="ctr"/>
            <a:r>
              <a:rPr lang="da-DK" sz="1300"/>
              <a:t>Center for </a:t>
            </a:r>
          </a:p>
          <a:p>
            <a:pPr algn="ctr"/>
            <a:r>
              <a:rPr lang="da-DK" sz="1300"/>
              <a:t>Service &amp; Ejendomme</a:t>
            </a:r>
          </a:p>
          <a:p>
            <a:pPr lvl="0" algn="ctr"/>
            <a:r>
              <a:rPr lang="da-DK" sz="1600"/>
              <a:t> </a:t>
            </a:r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42" name="Tekstboks 41"/>
          <p:cNvSpPr txBox="1"/>
          <p:nvPr/>
        </p:nvSpPr>
        <p:spPr>
          <a:xfrm>
            <a:off x="10441267" y="4777058"/>
            <a:ext cx="2166574" cy="721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Unge &amp; Voksne med </a:t>
            </a:r>
            <a:br>
              <a:rPr lang="da-DK" sz="1300" b="1" u="sng" dirty="0">
                <a:solidFill>
                  <a:srgbClr val="0070C0"/>
                </a:solidFill>
              </a:rPr>
            </a:br>
            <a:r>
              <a:rPr lang="da-DK" sz="1300" b="1" u="sng">
                <a:solidFill>
                  <a:srgbClr val="0070C0"/>
                </a:solidFill>
              </a:rPr>
              <a:t>særlige behov</a:t>
            </a:r>
          </a:p>
          <a:p>
            <a:pPr algn="ctr"/>
            <a:r>
              <a:rPr lang="da-DK" sz="1200">
                <a:solidFill>
                  <a:srgbClr val="0070C0"/>
                </a:solidFill>
              </a:rPr>
              <a:t>Katrine Baltzer Thygesen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302" y="181478"/>
            <a:ext cx="2587298" cy="94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" name="Gruppe 91"/>
          <p:cNvGrpSpPr/>
          <p:nvPr/>
        </p:nvGrpSpPr>
        <p:grpSpPr>
          <a:xfrm>
            <a:off x="1756068" y="4876630"/>
            <a:ext cx="2758003" cy="2271089"/>
            <a:chOff x="3312016" y="4837244"/>
            <a:chExt cx="2758003" cy="2271089"/>
          </a:xfrm>
        </p:grpSpPr>
        <p:sp>
          <p:nvSpPr>
            <p:cNvPr id="24" name="Tekstboks 23"/>
            <p:cNvSpPr txBox="1"/>
            <p:nvPr/>
          </p:nvSpPr>
          <p:spPr>
            <a:xfrm>
              <a:off x="3312016" y="4837244"/>
              <a:ext cx="2088232" cy="7081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 anchor="t">
              <a:spAutoFit/>
            </a:bodyPr>
            <a:lstStyle/>
            <a:p>
              <a:pPr algn="ctr"/>
              <a:r>
                <a:rPr lang="da-DK" sz="1300" b="1" u="sng" dirty="0">
                  <a:solidFill>
                    <a:srgbClr val="0070C0"/>
                  </a:solidFill>
                </a:rPr>
                <a:t>Sociale tilbud for psykiske handicap</a:t>
              </a:r>
              <a:endParaRPr lang="da-DK" sz="1300" b="1" u="sng" dirty="0">
                <a:solidFill>
                  <a:srgbClr val="0070C0"/>
                </a:solidFill>
                <a:cs typeface="Calibri"/>
              </a:endParaRPr>
            </a:p>
            <a:p>
              <a:pPr algn="ctr"/>
              <a:r>
                <a:rPr lang="da-DK" sz="1200" dirty="0">
                  <a:solidFill>
                    <a:srgbClr val="0070C0"/>
                  </a:solidFill>
                </a:rPr>
                <a:t>Diana Fritz</a:t>
              </a:r>
              <a:endParaRPr lang="da-DK" sz="1200" dirty="0">
                <a:solidFill>
                  <a:srgbClr val="0070C0"/>
                </a:solidFill>
                <a:cs typeface="Calibri"/>
              </a:endParaRPr>
            </a:p>
          </p:txBody>
        </p:sp>
        <p:cxnSp>
          <p:nvCxnSpPr>
            <p:cNvPr id="53" name="Lige forbindelse 52"/>
            <p:cNvCxnSpPr/>
            <p:nvPr/>
          </p:nvCxnSpPr>
          <p:spPr>
            <a:xfrm flipH="1">
              <a:off x="4313593" y="5571584"/>
              <a:ext cx="9817" cy="133275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kstboks 56"/>
            <p:cNvSpPr txBox="1"/>
            <p:nvPr/>
          </p:nvSpPr>
          <p:spPr>
            <a:xfrm>
              <a:off x="4341828" y="5577145"/>
              <a:ext cx="1728191" cy="153118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a-DK" sz="1100" u="sng" dirty="0">
                  <a:solidFill>
                    <a:srgbClr val="0070C0"/>
                  </a:solidFill>
                </a:rPr>
                <a:t>Solvang  </a:t>
              </a:r>
              <a:endParaRPr lang="da-DK" sz="1100" u="sng" dirty="0">
                <a:solidFill>
                  <a:srgbClr val="0070C0"/>
                </a:solidFill>
                <a:cs typeface="Calibri"/>
              </a:endParaRPr>
            </a:p>
            <a:p>
              <a:r>
                <a:rPr lang="da-DK" sz="1100" dirty="0">
                  <a:solidFill>
                    <a:srgbClr val="0070C0"/>
                  </a:solidFill>
                  <a:ea typeface="Calibri"/>
                  <a:cs typeface="Calibri"/>
                </a:rPr>
                <a:t>Jannie Dyrvig</a:t>
              </a:r>
            </a:p>
            <a:p>
              <a:r>
                <a:rPr lang="da-DK" sz="1100" dirty="0">
                  <a:solidFill>
                    <a:srgbClr val="0070C0"/>
                  </a:solidFill>
                  <a:ea typeface="Calibri"/>
                  <a:cs typeface="Calibri"/>
                </a:rPr>
                <a:t>Trine Gehlsen</a:t>
              </a:r>
            </a:p>
            <a:p>
              <a:pPr lvl="0">
                <a:lnSpc>
                  <a:spcPct val="150000"/>
                </a:lnSpc>
              </a:pPr>
              <a:r>
                <a:rPr lang="da-DK" sz="1100" u="sng" dirty="0">
                  <a:solidFill>
                    <a:srgbClr val="0070C0"/>
                  </a:solidFill>
                </a:rPr>
                <a:t>Team Bostøtte</a:t>
              </a:r>
              <a:endParaRPr lang="da-DK" sz="1100" u="sng" dirty="0">
                <a:solidFill>
                  <a:srgbClr val="0070C0"/>
                </a:solidFill>
                <a:cs typeface="Calibri"/>
              </a:endParaRPr>
            </a:p>
            <a:p>
              <a:pPr lvl="0"/>
              <a:r>
                <a:rPr lang="da-DK" sz="1100" dirty="0">
                  <a:solidFill>
                    <a:srgbClr val="0070C0"/>
                  </a:solidFill>
                </a:rPr>
                <a:t>Anna Oldenburg</a:t>
              </a:r>
              <a:endParaRPr lang="da-DK" sz="1100" dirty="0">
                <a:solidFill>
                  <a:srgbClr val="0070C0"/>
                </a:solidFill>
                <a:cs typeface="Calibri"/>
              </a:endParaRPr>
            </a:p>
            <a:p>
              <a:pPr lvl="0">
                <a:lnSpc>
                  <a:spcPct val="150000"/>
                </a:lnSpc>
              </a:pPr>
              <a:r>
                <a:rPr lang="da-DK" sz="1100" u="sng" dirty="0">
                  <a:solidFill>
                    <a:srgbClr val="0070C0"/>
                  </a:solidFill>
                </a:rPr>
                <a:t>Værestedet </a:t>
              </a:r>
              <a:r>
                <a:rPr lang="da-DK" sz="1100" u="sng" dirty="0" err="1">
                  <a:solidFill>
                    <a:srgbClr val="0070C0"/>
                  </a:solidFill>
                </a:rPr>
                <a:t>Horseager</a:t>
              </a:r>
              <a:endParaRPr lang="da-DK" sz="1100" u="sng" dirty="0">
                <a:solidFill>
                  <a:srgbClr val="0070C0"/>
                </a:solidFill>
                <a:cs typeface="Calibri"/>
              </a:endParaRPr>
            </a:p>
            <a:p>
              <a:pPr lvl="0"/>
              <a:r>
                <a:rPr lang="da-DK" sz="1100" dirty="0">
                  <a:solidFill>
                    <a:srgbClr val="0070C0"/>
                  </a:solidFill>
                </a:rPr>
                <a:t>Anna Oldenburg</a:t>
              </a:r>
              <a:endParaRPr lang="da-DK" sz="1100" dirty="0">
                <a:solidFill>
                  <a:srgbClr val="0070C0"/>
                </a:solidFill>
                <a:cs typeface="Calibri"/>
              </a:endParaRPr>
            </a:p>
          </p:txBody>
        </p:sp>
      </p:grpSp>
      <p:grpSp>
        <p:nvGrpSpPr>
          <p:cNvPr id="90" name="Gruppe 89"/>
          <p:cNvGrpSpPr/>
          <p:nvPr/>
        </p:nvGrpSpPr>
        <p:grpSpPr>
          <a:xfrm>
            <a:off x="3655999" y="4873501"/>
            <a:ext cx="2612298" cy="1828170"/>
            <a:chOff x="6348910" y="4863767"/>
            <a:chExt cx="2612298" cy="1828170"/>
          </a:xfrm>
        </p:grpSpPr>
        <p:sp>
          <p:nvSpPr>
            <p:cNvPr id="37" name="Tekstboks 36"/>
            <p:cNvSpPr txBox="1"/>
            <p:nvPr/>
          </p:nvSpPr>
          <p:spPr>
            <a:xfrm>
              <a:off x="6348910" y="4863767"/>
              <a:ext cx="2160240" cy="7081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>
              <a:spAutoFit/>
            </a:bodyPr>
            <a:lstStyle/>
            <a:p>
              <a:pPr algn="ctr"/>
              <a:r>
                <a:rPr lang="da-DK" sz="1300" b="1" u="sng">
                  <a:solidFill>
                    <a:srgbClr val="0070C0"/>
                  </a:solidFill>
                </a:rPr>
                <a:t>Sociale tilbud til udviklingshæmmede</a:t>
              </a:r>
            </a:p>
            <a:p>
              <a:pPr algn="ctr"/>
              <a:r>
                <a:rPr lang="da-DK" sz="1200">
                  <a:solidFill>
                    <a:srgbClr val="0070C0"/>
                  </a:solidFill>
                </a:rPr>
                <a:t>Michael Jørgensen</a:t>
              </a:r>
            </a:p>
          </p:txBody>
        </p:sp>
        <p:cxnSp>
          <p:nvCxnSpPr>
            <p:cNvPr id="50" name="Lige forbindelse 49"/>
            <p:cNvCxnSpPr>
              <a:cxnSpLocks/>
            </p:cNvCxnSpPr>
            <p:nvPr/>
          </p:nvCxnSpPr>
          <p:spPr>
            <a:xfrm>
              <a:off x="7162523" y="5563619"/>
              <a:ext cx="0" cy="93814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kstboks 57"/>
            <p:cNvSpPr txBox="1"/>
            <p:nvPr/>
          </p:nvSpPr>
          <p:spPr>
            <a:xfrm>
              <a:off x="7255534" y="5583941"/>
              <a:ext cx="1705674" cy="110799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a-DK" sz="1100" u="sng" dirty="0">
                  <a:solidFill>
                    <a:srgbClr val="0070C0"/>
                  </a:solidFill>
                </a:rPr>
                <a:t>Bramsnæsvig  </a:t>
              </a:r>
              <a:endParaRPr lang="da-DK" sz="1100" u="sng" dirty="0">
                <a:solidFill>
                  <a:srgbClr val="0070C0"/>
                </a:solidFill>
                <a:cs typeface="Calibri"/>
              </a:endParaRPr>
            </a:p>
            <a:p>
              <a:pPr lvl="0"/>
              <a:r>
                <a:rPr lang="da-DK" sz="1100" dirty="0">
                  <a:solidFill>
                    <a:srgbClr val="0070C0"/>
                  </a:solidFill>
                </a:rPr>
                <a:t>Kirsten H. Jensen</a:t>
              </a:r>
            </a:p>
            <a:p>
              <a:pPr lvl="0"/>
              <a:r>
                <a:rPr lang="da-DK" sz="1100" dirty="0">
                  <a:solidFill>
                    <a:srgbClr val="0070C0"/>
                  </a:solidFill>
                  <a:cs typeface="Calibri"/>
                </a:rPr>
                <a:t>- Stine Boesen</a:t>
              </a:r>
            </a:p>
            <a:p>
              <a:pPr lvl="0">
                <a:lnSpc>
                  <a:spcPct val="150000"/>
                </a:lnSpc>
              </a:pPr>
              <a:r>
                <a:rPr lang="da-DK" sz="1100" u="sng" dirty="0">
                  <a:solidFill>
                    <a:srgbClr val="0070C0"/>
                  </a:solidFill>
                </a:rPr>
                <a:t>Bofællesskaberne</a:t>
              </a:r>
              <a:endParaRPr lang="da-DK" sz="1100" u="sng" dirty="0">
                <a:solidFill>
                  <a:srgbClr val="0070C0"/>
                </a:solidFill>
                <a:cs typeface="Calibri"/>
              </a:endParaRPr>
            </a:p>
            <a:p>
              <a:pPr lvl="0"/>
              <a:r>
                <a:rPr lang="da-DK" sz="1100" dirty="0">
                  <a:solidFill>
                    <a:srgbClr val="0070C0"/>
                  </a:solidFill>
                </a:rPr>
                <a:t>Henriette L. Rasmussen</a:t>
              </a:r>
              <a:endParaRPr lang="da-DK" sz="1100" dirty="0">
                <a:solidFill>
                  <a:srgbClr val="0070C0"/>
                </a:solidFill>
                <a:cs typeface="Calibri"/>
              </a:endParaRPr>
            </a:p>
          </p:txBody>
        </p:sp>
      </p:grpSp>
      <p:cxnSp>
        <p:nvCxnSpPr>
          <p:cNvPr id="27" name="Lige forbindelse 26"/>
          <p:cNvCxnSpPr>
            <a:cxnSpLocks/>
          </p:cNvCxnSpPr>
          <p:nvPr/>
        </p:nvCxnSpPr>
        <p:spPr>
          <a:xfrm flipH="1" flipV="1">
            <a:off x="869122" y="4656584"/>
            <a:ext cx="10111634" cy="5592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894667" y="4656584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Lige forbindelse 65"/>
          <p:cNvCxnSpPr/>
          <p:nvPr/>
        </p:nvCxnSpPr>
        <p:spPr>
          <a:xfrm>
            <a:off x="2769026" y="4667706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Lige forbindelse 66"/>
          <p:cNvCxnSpPr/>
          <p:nvPr/>
        </p:nvCxnSpPr>
        <p:spPr>
          <a:xfrm>
            <a:off x="4471805" y="4693590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Lige forbindelse 67"/>
          <p:cNvCxnSpPr>
            <a:cxnSpLocks/>
          </p:cNvCxnSpPr>
          <p:nvPr/>
        </p:nvCxnSpPr>
        <p:spPr>
          <a:xfrm>
            <a:off x="10967481" y="4702431"/>
            <a:ext cx="0" cy="1206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E391-4C3B-4962-81D6-FE85F781EF2F}" type="slidenum">
              <a:rPr lang="da-DK" smtClean="0"/>
              <a:t>9</a:t>
            </a:fld>
            <a:endParaRPr lang="da-DK"/>
          </a:p>
        </p:txBody>
      </p:sp>
      <p:grpSp>
        <p:nvGrpSpPr>
          <p:cNvPr id="91" name="Gruppe 90"/>
          <p:cNvGrpSpPr/>
          <p:nvPr/>
        </p:nvGrpSpPr>
        <p:grpSpPr>
          <a:xfrm>
            <a:off x="5793190" y="5229344"/>
            <a:ext cx="3207912" cy="1355541"/>
            <a:chOff x="8860052" y="5287976"/>
            <a:chExt cx="3207912" cy="1472308"/>
          </a:xfrm>
        </p:grpSpPr>
        <p:sp>
          <p:nvSpPr>
            <p:cNvPr id="40" name="Tekstboks 39"/>
            <p:cNvSpPr txBox="1"/>
            <p:nvPr/>
          </p:nvSpPr>
          <p:spPr>
            <a:xfrm>
              <a:off x="8860052" y="5287976"/>
              <a:ext cx="2423527" cy="3345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122191" tIns="61096" rIns="122191" bIns="61096" rtlCol="0" anchor="t">
              <a:spAutoFit/>
            </a:bodyPr>
            <a:lstStyle/>
            <a:p>
              <a:pPr algn="ctr"/>
              <a:r>
                <a:rPr lang="da-DK" sz="1200" dirty="0">
                  <a:solidFill>
                    <a:srgbClr val="0070C0"/>
                  </a:solidFill>
                </a:rPr>
                <a:t>Heidi Teichert</a:t>
              </a:r>
              <a:endParaRPr lang="da-DK" dirty="0"/>
            </a:p>
          </p:txBody>
        </p:sp>
        <p:cxnSp>
          <p:nvCxnSpPr>
            <p:cNvPr id="59" name="Lige forbindelse 58"/>
            <p:cNvCxnSpPr>
              <a:cxnSpLocks/>
            </p:cNvCxnSpPr>
            <p:nvPr/>
          </p:nvCxnSpPr>
          <p:spPr>
            <a:xfrm>
              <a:off x="9879110" y="5667771"/>
              <a:ext cx="0" cy="108355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kstboks 68"/>
            <p:cNvSpPr txBox="1"/>
            <p:nvPr/>
          </p:nvSpPr>
          <p:spPr>
            <a:xfrm>
              <a:off x="10002250" y="5585329"/>
              <a:ext cx="2065714" cy="11749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a-DK" sz="1100" u="sng" dirty="0">
                  <a:solidFill>
                    <a:srgbClr val="4F81BD"/>
                  </a:solidFill>
                </a:rPr>
                <a:t>Team Arbejdsfastholdelse</a:t>
              </a:r>
              <a:endParaRPr lang="da-DK" sz="1100" dirty="0">
                <a:solidFill>
                  <a:srgbClr val="4F81BD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da-DK" sz="1100" u="sng" dirty="0">
                  <a:solidFill>
                    <a:srgbClr val="4F81BD"/>
                  </a:solidFill>
                </a:rPr>
                <a:t>Team Job &amp; Inklusion</a:t>
              </a:r>
              <a:endParaRPr lang="da-DK" sz="1100" u="sng" dirty="0">
                <a:solidFill>
                  <a:srgbClr val="4F81BD"/>
                </a:solidFill>
                <a:cs typeface="Calibri"/>
              </a:endParaRPr>
            </a:p>
            <a:p>
              <a:pPr>
                <a:lnSpc>
                  <a:spcPct val="150000"/>
                </a:lnSpc>
              </a:pPr>
              <a:r>
                <a:rPr lang="da-DK" sz="1100" u="sng">
                  <a:solidFill>
                    <a:srgbClr val="4F81BD"/>
                  </a:solidFill>
                  <a:cs typeface="Calibri"/>
                </a:rPr>
                <a:t>Team Fleks</a:t>
              </a:r>
              <a:endParaRPr lang="da-DK" sz="1100">
                <a:solidFill>
                  <a:srgbClr val="4F81BD">
                    <a:lumMod val="75000"/>
                  </a:srgbClr>
                </a:solidFill>
                <a:cs typeface="Calibri"/>
              </a:endParaRPr>
            </a:p>
            <a:p>
              <a:pPr>
                <a:lnSpc>
                  <a:spcPct val="150000"/>
                </a:lnSpc>
              </a:pPr>
              <a:r>
                <a:rPr lang="da-DK" sz="1100" u="sng" dirty="0">
                  <a:solidFill>
                    <a:srgbClr val="4F81BD"/>
                  </a:solidFill>
                  <a:cs typeface="Calibri"/>
                </a:rPr>
                <a:t>Team Virksomhedsservice</a:t>
              </a:r>
              <a:endParaRPr lang="da-DK" dirty="0"/>
            </a:p>
          </p:txBody>
        </p:sp>
      </p:grpSp>
      <p:sp>
        <p:nvSpPr>
          <p:cNvPr id="25" name="Tekstboks 24"/>
          <p:cNvSpPr txBox="1"/>
          <p:nvPr/>
        </p:nvSpPr>
        <p:spPr>
          <a:xfrm>
            <a:off x="-223936" y="4898066"/>
            <a:ext cx="2270842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Familierådgivning</a:t>
            </a:r>
            <a:endParaRPr lang="da-DK" sz="1300" b="1" u="sng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da-DK" sz="1200" dirty="0">
                <a:solidFill>
                  <a:srgbClr val="0070C0"/>
                </a:solidFill>
              </a:rPr>
              <a:t>Carina Bom</a:t>
            </a:r>
            <a:endParaRPr lang="da-DK" sz="1200" dirty="0">
              <a:cs typeface="Calibri"/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-175817" y="5620431"/>
            <a:ext cx="1480236" cy="831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Familiehus</a:t>
            </a:r>
          </a:p>
          <a:p>
            <a:pPr algn="ctr"/>
            <a:r>
              <a:rPr lang="da-DK" sz="1100" dirty="0">
                <a:solidFill>
                  <a:srgbClr val="4F81BD"/>
                </a:solidFill>
              </a:rPr>
              <a:t>Johnny Wittendorff Pedersen</a:t>
            </a:r>
          </a:p>
          <a:p>
            <a:pPr algn="ctr"/>
            <a:endParaRPr lang="da-DK" sz="1100" dirty="0">
              <a:solidFill>
                <a:srgbClr val="4F81BD"/>
              </a:solidFill>
              <a:cs typeface="Calibri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73561" y="5437787"/>
            <a:ext cx="1414921" cy="173463"/>
            <a:chOff x="136104" y="5376664"/>
            <a:chExt cx="1480236" cy="173463"/>
          </a:xfrm>
        </p:grpSpPr>
        <p:cxnSp>
          <p:nvCxnSpPr>
            <p:cNvPr id="65" name="Lige forbindelse 64"/>
            <p:cNvCxnSpPr/>
            <p:nvPr/>
          </p:nvCxnSpPr>
          <p:spPr>
            <a:xfrm flipH="1">
              <a:off x="136104" y="5376664"/>
              <a:ext cx="1480236" cy="405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Lige forbindelse 71"/>
            <p:cNvCxnSpPr/>
            <p:nvPr/>
          </p:nvCxnSpPr>
          <p:spPr>
            <a:xfrm>
              <a:off x="1602000" y="5376664"/>
              <a:ext cx="0" cy="17346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Lige forbindelse 72"/>
            <p:cNvCxnSpPr/>
            <p:nvPr/>
          </p:nvCxnSpPr>
          <p:spPr>
            <a:xfrm>
              <a:off x="136104" y="5376664"/>
              <a:ext cx="0" cy="17346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Tekstboks 69"/>
          <p:cNvSpPr txBox="1"/>
          <p:nvPr/>
        </p:nvSpPr>
        <p:spPr>
          <a:xfrm>
            <a:off x="1116696" y="5615158"/>
            <a:ext cx="1413441" cy="523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da-DK" sz="1300" b="1" u="sng">
                <a:solidFill>
                  <a:srgbClr val="0070C0"/>
                </a:solidFill>
              </a:rPr>
              <a:t>Børn- &amp; Ungerådgivning</a:t>
            </a:r>
          </a:p>
        </p:txBody>
      </p:sp>
      <p:sp>
        <p:nvSpPr>
          <p:cNvPr id="77" name="Tekstboks 76"/>
          <p:cNvSpPr txBox="1"/>
          <p:nvPr/>
        </p:nvSpPr>
        <p:spPr>
          <a:xfrm>
            <a:off x="1151224" y="5760096"/>
            <a:ext cx="1572483" cy="7309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</a:pPr>
            <a:endParaRPr lang="da-DK" sz="1300" u="sng" dirty="0">
              <a:solidFill>
                <a:srgbClr val="4F81BD">
                  <a:lumMod val="75000"/>
                </a:srgbClr>
              </a:solidFill>
            </a:endParaRPr>
          </a:p>
          <a:p>
            <a:r>
              <a:rPr lang="da-DK" sz="1100" dirty="0">
                <a:solidFill>
                  <a:srgbClr val="4F81BD"/>
                </a:solidFill>
              </a:rPr>
              <a:t>Anders Thorup Poulsen</a:t>
            </a:r>
            <a:br>
              <a:rPr lang="da-DK" sz="1100" dirty="0">
                <a:solidFill>
                  <a:srgbClr val="4F81BD"/>
                </a:solidFill>
              </a:rPr>
            </a:br>
            <a:r>
              <a:rPr lang="da-DK" sz="1100" dirty="0">
                <a:solidFill>
                  <a:srgbClr val="4F81BD"/>
                </a:solidFill>
              </a:rPr>
              <a:t>Annette H. Nellemann</a:t>
            </a:r>
            <a:endParaRPr lang="da-DK" sz="1100" dirty="0">
              <a:solidFill>
                <a:srgbClr val="4F81BD"/>
              </a:solidFill>
              <a:cs typeface="Calibri"/>
            </a:endParaRPr>
          </a:p>
        </p:txBody>
      </p:sp>
      <p:cxnSp>
        <p:nvCxnSpPr>
          <p:cNvPr id="81" name="Lige forbindelse 80"/>
          <p:cNvCxnSpPr>
            <a:cxnSpLocks/>
          </p:cNvCxnSpPr>
          <p:nvPr/>
        </p:nvCxnSpPr>
        <p:spPr>
          <a:xfrm>
            <a:off x="10981099" y="5490350"/>
            <a:ext cx="3878" cy="5151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kstboks 81"/>
          <p:cNvSpPr txBox="1"/>
          <p:nvPr/>
        </p:nvSpPr>
        <p:spPr>
          <a:xfrm>
            <a:off x="11063307" y="5457029"/>
            <a:ext cx="1531649" cy="5739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1100" u="sng" dirty="0">
                <a:solidFill>
                  <a:srgbClr val="0070C0"/>
                </a:solidFill>
              </a:rPr>
              <a:t>Team Social Service</a:t>
            </a:r>
            <a:endParaRPr lang="da-DK" sz="1100" u="sng" dirty="0">
              <a:solidFill>
                <a:srgbClr val="0070C0"/>
              </a:solidFill>
              <a:cs typeface="Calibri"/>
            </a:endParaRPr>
          </a:p>
          <a:p>
            <a:pPr lvl="0">
              <a:lnSpc>
                <a:spcPct val="150000"/>
              </a:lnSpc>
            </a:pPr>
            <a:r>
              <a:rPr lang="da-DK" sz="1100" u="sng" dirty="0">
                <a:solidFill>
                  <a:srgbClr val="0070C0"/>
                </a:solidFill>
              </a:rPr>
              <a:t>Team Integration</a:t>
            </a:r>
            <a:endParaRPr lang="da-DK" sz="1100" dirty="0">
              <a:solidFill>
                <a:srgbClr val="0070C0"/>
              </a:solidFill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3368824" y="484317"/>
            <a:ext cx="1803586" cy="72139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300">
              <a:cs typeface="Calibri"/>
            </a:endParaRPr>
          </a:p>
          <a:p>
            <a:pPr algn="ctr"/>
            <a:r>
              <a:rPr lang="da-DK" sz="1300">
                <a:ea typeface="+mn-lt"/>
                <a:cs typeface="+mn-lt"/>
              </a:rPr>
              <a:t>Borgmester- og Direktionssekretariatet</a:t>
            </a:r>
          </a:p>
        </p:txBody>
      </p:sp>
      <p:sp>
        <p:nvSpPr>
          <p:cNvPr id="80" name="Rektangel 79"/>
          <p:cNvSpPr/>
          <p:nvPr/>
        </p:nvSpPr>
        <p:spPr>
          <a:xfrm>
            <a:off x="1001242" y="485574"/>
            <a:ext cx="1803586" cy="72139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r>
              <a:rPr lang="da-DK" sz="1600"/>
              <a:t>Borgerrådgiver</a:t>
            </a:r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sp>
        <p:nvSpPr>
          <p:cNvPr id="84" name="Rektangel 83"/>
          <p:cNvSpPr/>
          <p:nvPr/>
        </p:nvSpPr>
        <p:spPr>
          <a:xfrm>
            <a:off x="3376464" y="1617845"/>
            <a:ext cx="1803586" cy="734483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6788" tIns="6788" rIns="6788" bIns="80914" numCol="1" spcCol="1697" anchor="ctr" anchorCtr="0">
            <a:noAutofit/>
          </a:bodyPr>
          <a:lstStyle/>
          <a:p>
            <a:pPr lvl="0" algn="ctr"/>
            <a:endParaRPr lang="da-DK" sz="1600"/>
          </a:p>
          <a:p>
            <a:pPr lvl="0" algn="ctr"/>
            <a:endParaRPr lang="da-DK" sz="1600"/>
          </a:p>
          <a:p>
            <a:pPr lvl="0" algn="ctr"/>
            <a:r>
              <a:rPr lang="da-DK" sz="1300"/>
              <a:t>Center for </a:t>
            </a:r>
          </a:p>
          <a:p>
            <a:pPr lvl="0" algn="ctr"/>
            <a:r>
              <a:rPr lang="da-DK" sz="1300"/>
              <a:t>Økonomi &amp; HR</a:t>
            </a:r>
          </a:p>
          <a:p>
            <a:pPr lvl="0" algn="ctr"/>
            <a:endParaRPr lang="da-DK" sz="1300"/>
          </a:p>
          <a:p>
            <a:pPr algn="ctr" defTabSz="4751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a-DK" sz="1600"/>
          </a:p>
        </p:txBody>
      </p:sp>
      <p:grpSp>
        <p:nvGrpSpPr>
          <p:cNvPr id="62" name="Gruppe 61"/>
          <p:cNvGrpSpPr/>
          <p:nvPr/>
        </p:nvGrpSpPr>
        <p:grpSpPr>
          <a:xfrm>
            <a:off x="5172410" y="480120"/>
            <a:ext cx="3248000" cy="1872208"/>
            <a:chOff x="5172410" y="480120"/>
            <a:chExt cx="3248000" cy="1872208"/>
          </a:xfrm>
        </p:grpSpPr>
        <p:cxnSp>
          <p:nvCxnSpPr>
            <p:cNvPr id="87" name="Lige forbindelse 86"/>
            <p:cNvCxnSpPr/>
            <p:nvPr/>
          </p:nvCxnSpPr>
          <p:spPr>
            <a:xfrm>
              <a:off x="7552928" y="1201512"/>
              <a:ext cx="0" cy="28672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Lige forbindelse 87"/>
            <p:cNvCxnSpPr/>
            <p:nvPr/>
          </p:nvCxnSpPr>
          <p:spPr>
            <a:xfrm rot="5400000">
              <a:off x="5902981" y="1286270"/>
              <a:ext cx="0" cy="141203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ktangel 88"/>
            <p:cNvSpPr/>
            <p:nvPr/>
          </p:nvSpPr>
          <p:spPr>
            <a:xfrm>
              <a:off x="6613438" y="1362172"/>
              <a:ext cx="1803586" cy="990156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Direktion</a:t>
              </a:r>
            </a:p>
            <a:p>
              <a:pPr lvl="0" algn="ctr"/>
              <a:endParaRPr lang="da-DK" sz="1300"/>
            </a:p>
          </p:txBody>
        </p:sp>
        <p:cxnSp>
          <p:nvCxnSpPr>
            <p:cNvPr id="93" name="Lige forbindelse 92"/>
            <p:cNvCxnSpPr/>
            <p:nvPr/>
          </p:nvCxnSpPr>
          <p:spPr>
            <a:xfrm flipH="1" flipV="1">
              <a:off x="5172410" y="845013"/>
              <a:ext cx="1436589" cy="77283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Rektangel 93"/>
            <p:cNvSpPr/>
            <p:nvPr/>
          </p:nvSpPr>
          <p:spPr>
            <a:xfrm>
              <a:off x="6616824" y="480120"/>
              <a:ext cx="1803586" cy="72139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788" tIns="6788" rIns="6788" bIns="80914" numCol="1" spcCol="1697" anchor="ctr" anchorCtr="0">
              <a:noAutofit/>
            </a:bodyPr>
            <a:lstStyle/>
            <a:p>
              <a:pPr lvl="0" algn="ctr"/>
              <a:endParaRPr lang="da-DK" sz="1600"/>
            </a:p>
            <a:p>
              <a:pPr lvl="0" algn="ctr"/>
              <a:r>
                <a:rPr lang="da-DK" sz="1600"/>
                <a:t>Borgmester</a:t>
              </a:r>
            </a:p>
            <a:p>
              <a:pPr lvl="0" algn="ctr"/>
              <a:endParaRPr lang="da-DK" sz="1300"/>
            </a:p>
          </p:txBody>
        </p:sp>
      </p:grpSp>
      <p:sp>
        <p:nvSpPr>
          <p:cNvPr id="63" name="Tekstboks 39">
            <a:extLst>
              <a:ext uri="{FF2B5EF4-FFF2-40B4-BE49-F238E27FC236}">
                <a16:creationId xmlns:a16="http://schemas.microsoft.com/office/drawing/2014/main" id="{12586424-F06B-4468-B018-81486D88C220}"/>
              </a:ext>
            </a:extLst>
          </p:cNvPr>
          <p:cNvSpPr txBox="1"/>
          <p:nvPr/>
        </p:nvSpPr>
        <p:spPr>
          <a:xfrm>
            <a:off x="7679161" y="5206586"/>
            <a:ext cx="2423527" cy="308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200" dirty="0">
                <a:solidFill>
                  <a:srgbClr val="0070C0"/>
                </a:solidFill>
              </a:rPr>
              <a:t>Janika </a:t>
            </a:r>
            <a:r>
              <a:rPr lang="da-DK" sz="1200" dirty="0" err="1">
                <a:solidFill>
                  <a:srgbClr val="0070C0"/>
                </a:solidFill>
              </a:rPr>
              <a:t>Wiene</a:t>
            </a:r>
            <a:endParaRPr lang="da-DK" sz="1200">
              <a:solidFill>
                <a:srgbClr val="0070C0"/>
              </a:solidFill>
              <a:cs typeface="Calibri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BF9FD76-0602-4798-9193-31A7A2C513EB}"/>
              </a:ext>
            </a:extLst>
          </p:cNvPr>
          <p:cNvSpPr/>
          <p:nvPr/>
        </p:nvSpPr>
        <p:spPr>
          <a:xfrm>
            <a:off x="8993924" y="5212920"/>
            <a:ext cx="2221544" cy="10817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endParaRPr lang="da-DK" sz="1100" u="sng" dirty="0">
              <a:solidFill>
                <a:srgbClr val="4F81BD"/>
              </a:solidFill>
              <a:cs typeface="Calibri"/>
            </a:endParaRPr>
          </a:p>
          <a:p>
            <a:pPr lvl="0">
              <a:lnSpc>
                <a:spcPct val="150000"/>
              </a:lnSpc>
            </a:pPr>
            <a:r>
              <a:rPr lang="da-DK" sz="1100" u="sng" dirty="0">
                <a:solidFill>
                  <a:srgbClr val="4F81BD"/>
                </a:solidFill>
              </a:rPr>
              <a:t>Team Beskæftigelse</a:t>
            </a:r>
          </a:p>
          <a:p>
            <a:pPr>
              <a:lnSpc>
                <a:spcPct val="150000"/>
              </a:lnSpc>
            </a:pPr>
            <a:r>
              <a:rPr lang="da-DK" sz="1100" u="sng">
                <a:solidFill>
                  <a:srgbClr val="4F81BD"/>
                </a:solidFill>
                <a:cs typeface="Calibri"/>
              </a:rPr>
              <a:t>Team Unge og Beskæftigelse</a:t>
            </a:r>
            <a:endParaRPr lang="en-US" sz="1100">
              <a:solidFill>
                <a:srgbClr val="376092"/>
              </a:solidFill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da-DK" sz="1100" u="sng" dirty="0">
                <a:solidFill>
                  <a:srgbClr val="4F81BD"/>
                </a:solidFill>
                <a:cs typeface="Calibri"/>
              </a:rPr>
              <a:t>Team Administration</a:t>
            </a:r>
            <a:endParaRPr lang="da-DK" dirty="0"/>
          </a:p>
        </p:txBody>
      </p:sp>
      <p:cxnSp>
        <p:nvCxnSpPr>
          <p:cNvPr id="76" name="Lige forbindelse 75">
            <a:extLst>
              <a:ext uri="{FF2B5EF4-FFF2-40B4-BE49-F238E27FC236}">
                <a16:creationId xmlns:a16="http://schemas.microsoft.com/office/drawing/2014/main" id="{1B34A49A-F43B-4648-BE94-7754A5A39DF5}"/>
              </a:ext>
            </a:extLst>
          </p:cNvPr>
          <p:cNvCxnSpPr>
            <a:cxnSpLocks/>
          </p:cNvCxnSpPr>
          <p:nvPr/>
        </p:nvCxnSpPr>
        <p:spPr>
          <a:xfrm>
            <a:off x="8891054" y="5578087"/>
            <a:ext cx="0" cy="76897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Lige forbindelse 77">
            <a:extLst>
              <a:ext uri="{FF2B5EF4-FFF2-40B4-BE49-F238E27FC236}">
                <a16:creationId xmlns:a16="http://schemas.microsoft.com/office/drawing/2014/main" id="{E857C0C9-40EF-4F15-8F95-6FC514230DA1}"/>
              </a:ext>
            </a:extLst>
          </p:cNvPr>
          <p:cNvCxnSpPr/>
          <p:nvPr/>
        </p:nvCxnSpPr>
        <p:spPr>
          <a:xfrm>
            <a:off x="7932632" y="4714356"/>
            <a:ext cx="0" cy="1734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ektangel 84">
            <a:extLst>
              <a:ext uri="{FF2B5EF4-FFF2-40B4-BE49-F238E27FC236}">
                <a16:creationId xmlns:a16="http://schemas.microsoft.com/office/drawing/2014/main" id="{1AE42DAC-DE02-4DA0-9E23-6E6C59099034}"/>
              </a:ext>
            </a:extLst>
          </p:cNvPr>
          <p:cNvSpPr/>
          <p:nvPr/>
        </p:nvSpPr>
        <p:spPr>
          <a:xfrm>
            <a:off x="9927674" y="5492863"/>
            <a:ext cx="1426532" cy="3200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endParaRPr lang="da-DK" sz="1100" u="sng" dirty="0">
              <a:solidFill>
                <a:srgbClr val="4F81BD"/>
              </a:solidFill>
              <a:cs typeface="Calibri"/>
            </a:endParaRPr>
          </a:p>
        </p:txBody>
      </p:sp>
      <p:sp>
        <p:nvSpPr>
          <p:cNvPr id="6" name="Tekstboks 36">
            <a:extLst>
              <a:ext uri="{FF2B5EF4-FFF2-40B4-BE49-F238E27FC236}">
                <a16:creationId xmlns:a16="http://schemas.microsoft.com/office/drawing/2014/main" id="{DAC36EFC-307E-7CD3-E87C-BF5A01261086}"/>
              </a:ext>
            </a:extLst>
          </p:cNvPr>
          <p:cNvSpPr txBox="1"/>
          <p:nvPr/>
        </p:nvSpPr>
        <p:spPr>
          <a:xfrm>
            <a:off x="6851724" y="4888461"/>
            <a:ext cx="2160240" cy="323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191" tIns="61096" rIns="122191" bIns="61096" rtlCol="0" anchor="t">
            <a:spAutoFit/>
          </a:bodyPr>
          <a:lstStyle/>
          <a:p>
            <a:pPr algn="ctr"/>
            <a:r>
              <a:rPr lang="da-DK" sz="1300" b="1" u="sng" dirty="0">
                <a:solidFill>
                  <a:srgbClr val="0070C0"/>
                </a:solidFill>
              </a:rPr>
              <a:t>Jobcenteret</a:t>
            </a:r>
            <a:endParaRPr lang="da-DK" sz="1200" dirty="0">
              <a:solidFill>
                <a:srgbClr val="0070C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7086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ca59efb-bd76-4e75-b1a0-fc3ab795f77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25934983C0F64AAE3E383EEAB09B95" ma:contentTypeVersion="8" ma:contentTypeDescription="Opret et nyt dokument." ma:contentTypeScope="" ma:versionID="b01e21178190cb322504e3b8e6744733">
  <xsd:schema xmlns:xsd="http://www.w3.org/2001/XMLSchema" xmlns:xs="http://www.w3.org/2001/XMLSchema" xmlns:p="http://schemas.microsoft.com/office/2006/metadata/properties" xmlns:ns2="ed90cf18-889a-4ee3-b93b-11fe0399d655" xmlns:ns3="9f419169-98af-45b3-9f8b-e995ff80f3b9" targetNamespace="http://schemas.microsoft.com/office/2006/metadata/properties" ma:root="true" ma:fieldsID="78fd1f64b2deb701b90e9da1ea9f717f" ns2:_="" ns3:_="">
    <xsd:import namespace="ed90cf18-889a-4ee3-b93b-11fe0399d655"/>
    <xsd:import namespace="9f419169-98af-45b3-9f8b-e995ff80f3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0cf18-889a-4ee3-b93b-11fe0399d6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19169-98af-45b3-9f8b-e995ff80f3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B45A09-2554-4644-90D9-BE4404BB261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f419169-98af-45b3-9f8b-e995ff80f3b9"/>
    <ds:schemaRef ds:uri="ed90cf18-889a-4ee3-b93b-11fe0399d65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8ED54C-8665-4AFE-8219-3B486E617D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0cf18-889a-4ee3-b93b-11fe0399d655"/>
    <ds:schemaRef ds:uri="9f419169-98af-45b3-9f8b-e995ff80f3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E26071-BD98-4C28-A5C1-A52483F96E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1078</Words>
  <Application>Microsoft Office PowerPoint</Application>
  <PresentationFormat>A3-papir (297 x 420 mm)</PresentationFormat>
  <Paragraphs>656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Lejre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$FullName</dc:creator>
  <cp:lastModifiedBy>Astrid Kjeldal Mohr</cp:lastModifiedBy>
  <cp:revision>126</cp:revision>
  <cp:lastPrinted>2022-09-14T06:42:29Z</cp:lastPrinted>
  <dcterms:created xsi:type="dcterms:W3CDTF">2019-01-09T13:16:26Z</dcterms:created>
  <dcterms:modified xsi:type="dcterms:W3CDTF">2024-01-30T12:08:32Z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630fa83e-3460-47e2-a807-dbd040296977</vt:lpwstr>
  </property>
  <property fmtid="{D5CDD505-2E9C-101B-9397-08002B2CF9AE}" pid="3" name="ContentTypeId">
    <vt:lpwstr>0x0101001725934983C0F64AAE3E383EEAB09B95</vt:lpwstr>
  </property>
</Properties>
</file>